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5" r:id="rId2"/>
    <p:sldId id="256" r:id="rId3"/>
    <p:sldId id="264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3B79"/>
    <a:srgbClr val="B86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70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18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405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8BF6316B-0632-4B82-B22E-38D22B1756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A7063C9-2421-46E1-9F5C-154BC40AAE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5FC8D-AC7F-4330-817D-5A48AF7132C0}" type="datetimeFigureOut">
              <a:rPr lang="ko-KR" altLang="en-US" smtClean="0"/>
              <a:t>2020-08-13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61E5F4F-1EF8-4C3E-AD4C-F0095CBF53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39C134B-5389-412A-8B50-573C822BBB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71C84-5A86-48F8-967A-47F0CB683C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970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3434E-6D08-4598-A0EE-34DD0259D873}" type="datetimeFigureOut">
              <a:rPr lang="ko-KR" altLang="en-US" smtClean="0"/>
              <a:t>2020-08-13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1E126-2EF6-4FED-A0AA-A17CFA1B08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1159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F3F2D232-3A4C-46AC-AF4C-315F829D198E}"/>
              </a:ext>
            </a:extLst>
          </p:cNvPr>
          <p:cNvSpPr/>
          <p:nvPr userDrawn="1"/>
        </p:nvSpPr>
        <p:spPr>
          <a:xfrm>
            <a:off x="159940" y="84779"/>
            <a:ext cx="1105686" cy="42994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7200" rtlCol="0" anchor="t"/>
          <a:lstStyle/>
          <a:p>
            <a:pPr algn="ctr">
              <a:lnSpc>
                <a:spcPct val="130000"/>
              </a:lnSpc>
            </a:pP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브리핑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89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2241D1B2-F3A8-41FA-865B-A1448E44C5CE}"/>
              </a:ext>
            </a:extLst>
          </p:cNvPr>
          <p:cNvSpPr/>
          <p:nvPr userDrawn="1"/>
        </p:nvSpPr>
        <p:spPr>
          <a:xfrm>
            <a:off x="159940" y="84779"/>
            <a:ext cx="1105686" cy="42994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7200" rtlCol="0" anchor="t"/>
          <a:lstStyle/>
          <a:p>
            <a:pPr algn="ctr">
              <a:lnSpc>
                <a:spcPct val="130000"/>
              </a:lnSpc>
            </a:pPr>
            <a:r>
              <a:rPr lang="en-US" altLang="ko-K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페이즈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A0AA82E-398F-44F4-84C2-A39216297B0E}"/>
              </a:ext>
            </a:extLst>
          </p:cNvPr>
          <p:cNvSpPr/>
          <p:nvPr userDrawn="1"/>
        </p:nvSpPr>
        <p:spPr>
          <a:xfrm>
            <a:off x="7529656" y="205892"/>
            <a:ext cx="475757" cy="472339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7200" rtlCol="0" anchor="t"/>
          <a:lstStyle/>
          <a:p>
            <a:pPr algn="ctr">
              <a:lnSpc>
                <a:spcPct val="130000"/>
              </a:lnSpc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D3C4FA6-F93B-4524-9202-961114C31C6C}"/>
              </a:ext>
            </a:extLst>
          </p:cNvPr>
          <p:cNvSpPr/>
          <p:nvPr userDrawn="1"/>
        </p:nvSpPr>
        <p:spPr>
          <a:xfrm>
            <a:off x="8172168" y="205892"/>
            <a:ext cx="475757" cy="472339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7200" rtlCol="0" anchor="t"/>
          <a:lstStyle/>
          <a:p>
            <a:pPr algn="ctr">
              <a:lnSpc>
                <a:spcPct val="130000"/>
              </a:lnSpc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41682B8-45D3-42EC-A6E5-0B0EA649404C}"/>
              </a:ext>
            </a:extLst>
          </p:cNvPr>
          <p:cNvSpPr/>
          <p:nvPr userDrawn="1"/>
        </p:nvSpPr>
        <p:spPr>
          <a:xfrm>
            <a:off x="8838302" y="205892"/>
            <a:ext cx="475757" cy="472339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7200" rtlCol="0" anchor="t"/>
          <a:lstStyle/>
          <a:p>
            <a:pPr algn="ctr">
              <a:lnSpc>
                <a:spcPct val="130000"/>
              </a:lnSpc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9F16D57A-7A69-4A9E-B22D-30D7C9DFF6A8}"/>
              </a:ext>
            </a:extLst>
          </p:cNvPr>
          <p:cNvSpPr/>
          <p:nvPr userDrawn="1"/>
        </p:nvSpPr>
        <p:spPr>
          <a:xfrm>
            <a:off x="9457193" y="205892"/>
            <a:ext cx="475757" cy="472339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7200" rtlCol="0" anchor="t"/>
          <a:lstStyle/>
          <a:p>
            <a:pPr algn="ctr">
              <a:lnSpc>
                <a:spcPct val="130000"/>
              </a:lnSpc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D92AF57-098B-437D-84B2-183D51D14BC2}"/>
              </a:ext>
            </a:extLst>
          </p:cNvPr>
          <p:cNvSpPr/>
          <p:nvPr userDrawn="1"/>
        </p:nvSpPr>
        <p:spPr>
          <a:xfrm>
            <a:off x="10123327" y="205892"/>
            <a:ext cx="475757" cy="472339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7200" rtlCol="0" anchor="t"/>
          <a:lstStyle/>
          <a:p>
            <a:pPr algn="ctr">
              <a:lnSpc>
                <a:spcPct val="130000"/>
              </a:lnSpc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34FFA07-CAF9-4577-B3D8-4C038B01049B}"/>
              </a:ext>
            </a:extLst>
          </p:cNvPr>
          <p:cNvSpPr/>
          <p:nvPr userDrawn="1"/>
        </p:nvSpPr>
        <p:spPr>
          <a:xfrm>
            <a:off x="10765839" y="205892"/>
            <a:ext cx="475757" cy="472339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7200" rtlCol="0" anchor="t"/>
          <a:lstStyle/>
          <a:p>
            <a:pPr algn="ctr">
              <a:lnSpc>
                <a:spcPct val="130000"/>
              </a:lnSpc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9C36C54-B798-4629-A5AA-5DDF86CB4B32}"/>
              </a:ext>
            </a:extLst>
          </p:cNvPr>
          <p:cNvSpPr/>
          <p:nvPr userDrawn="1"/>
        </p:nvSpPr>
        <p:spPr>
          <a:xfrm>
            <a:off x="11431973" y="205892"/>
            <a:ext cx="475757" cy="472339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7200" rtlCol="0" anchor="t"/>
          <a:lstStyle/>
          <a:p>
            <a:pPr algn="ctr">
              <a:lnSpc>
                <a:spcPct val="130000"/>
              </a:lnSpc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B570A77C-FB95-4E72-9328-F22B30F209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668" y="2871313"/>
            <a:ext cx="720378" cy="720376"/>
          </a:xfrm>
          <a:prstGeom prst="rect">
            <a:avLst/>
          </a:prstGeom>
        </p:spPr>
      </p:pic>
      <p:sp>
        <p:nvSpPr>
          <p:cNvPr id="34" name="직사각형 33">
            <a:extLst>
              <a:ext uri="{FF2B5EF4-FFF2-40B4-BE49-F238E27FC236}">
                <a16:creationId xmlns:a16="http://schemas.microsoft.com/office/drawing/2014/main" id="{0F2AAE72-A2C7-4930-AB14-AFB49B4C0059}"/>
              </a:ext>
            </a:extLst>
          </p:cNvPr>
          <p:cNvSpPr/>
          <p:nvPr userDrawn="1"/>
        </p:nvSpPr>
        <p:spPr>
          <a:xfrm>
            <a:off x="6863522" y="205892"/>
            <a:ext cx="475757" cy="472339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7200" rtlCol="0" anchor="t"/>
          <a:lstStyle/>
          <a:p>
            <a:pPr algn="ctr">
              <a:lnSpc>
                <a:spcPct val="130000"/>
              </a:lnSpc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833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2241D1B2-F3A8-41FA-865B-A1448E44C5CE}"/>
              </a:ext>
            </a:extLst>
          </p:cNvPr>
          <p:cNvSpPr/>
          <p:nvPr userDrawn="1"/>
        </p:nvSpPr>
        <p:spPr>
          <a:xfrm>
            <a:off x="6863522" y="205892"/>
            <a:ext cx="475757" cy="472339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7200" rtlCol="0" anchor="t"/>
          <a:lstStyle/>
          <a:p>
            <a:pPr algn="ctr">
              <a:lnSpc>
                <a:spcPct val="130000"/>
              </a:lnSpc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A0AA82E-398F-44F4-84C2-A39216297B0E}"/>
              </a:ext>
            </a:extLst>
          </p:cNvPr>
          <p:cNvSpPr/>
          <p:nvPr userDrawn="1"/>
        </p:nvSpPr>
        <p:spPr>
          <a:xfrm>
            <a:off x="7529656" y="205892"/>
            <a:ext cx="475757" cy="472339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7200" rtlCol="0" anchor="t"/>
          <a:lstStyle/>
          <a:p>
            <a:pPr algn="ctr">
              <a:lnSpc>
                <a:spcPct val="130000"/>
              </a:lnSpc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D3C4FA6-F93B-4524-9202-961114C31C6C}"/>
              </a:ext>
            </a:extLst>
          </p:cNvPr>
          <p:cNvSpPr/>
          <p:nvPr userDrawn="1"/>
        </p:nvSpPr>
        <p:spPr>
          <a:xfrm>
            <a:off x="8172168" y="205892"/>
            <a:ext cx="475757" cy="472339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7200" rtlCol="0" anchor="t"/>
          <a:lstStyle/>
          <a:p>
            <a:pPr algn="ctr">
              <a:lnSpc>
                <a:spcPct val="130000"/>
              </a:lnSpc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41682B8-45D3-42EC-A6E5-0B0EA649404C}"/>
              </a:ext>
            </a:extLst>
          </p:cNvPr>
          <p:cNvSpPr/>
          <p:nvPr userDrawn="1"/>
        </p:nvSpPr>
        <p:spPr>
          <a:xfrm>
            <a:off x="8838302" y="205892"/>
            <a:ext cx="475757" cy="472339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7200" rtlCol="0" anchor="t"/>
          <a:lstStyle/>
          <a:p>
            <a:pPr algn="ctr">
              <a:lnSpc>
                <a:spcPct val="130000"/>
              </a:lnSpc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9F16D57A-7A69-4A9E-B22D-30D7C9DFF6A8}"/>
              </a:ext>
            </a:extLst>
          </p:cNvPr>
          <p:cNvSpPr/>
          <p:nvPr userDrawn="1"/>
        </p:nvSpPr>
        <p:spPr>
          <a:xfrm>
            <a:off x="9457193" y="205892"/>
            <a:ext cx="475757" cy="472339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7200" rtlCol="0" anchor="t"/>
          <a:lstStyle/>
          <a:p>
            <a:pPr algn="ctr">
              <a:lnSpc>
                <a:spcPct val="130000"/>
              </a:lnSpc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D92AF57-098B-437D-84B2-183D51D14BC2}"/>
              </a:ext>
            </a:extLst>
          </p:cNvPr>
          <p:cNvSpPr/>
          <p:nvPr userDrawn="1"/>
        </p:nvSpPr>
        <p:spPr>
          <a:xfrm>
            <a:off x="10123327" y="205892"/>
            <a:ext cx="475757" cy="472339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7200" rtlCol="0" anchor="t"/>
          <a:lstStyle/>
          <a:p>
            <a:pPr algn="ctr">
              <a:lnSpc>
                <a:spcPct val="130000"/>
              </a:lnSpc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34FFA07-CAF9-4577-B3D8-4C038B01049B}"/>
              </a:ext>
            </a:extLst>
          </p:cNvPr>
          <p:cNvSpPr/>
          <p:nvPr userDrawn="1"/>
        </p:nvSpPr>
        <p:spPr>
          <a:xfrm>
            <a:off x="10765839" y="205892"/>
            <a:ext cx="475757" cy="472339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7200" rtlCol="0" anchor="t"/>
          <a:lstStyle/>
          <a:p>
            <a:pPr algn="ctr">
              <a:lnSpc>
                <a:spcPct val="130000"/>
              </a:lnSpc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9C36C54-B798-4629-A5AA-5DDF86CB4B32}"/>
              </a:ext>
            </a:extLst>
          </p:cNvPr>
          <p:cNvSpPr/>
          <p:nvPr userDrawn="1"/>
        </p:nvSpPr>
        <p:spPr>
          <a:xfrm>
            <a:off x="11431973" y="205892"/>
            <a:ext cx="475757" cy="472339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7200" rtlCol="0" anchor="t"/>
          <a:lstStyle/>
          <a:p>
            <a:pPr algn="ctr">
              <a:lnSpc>
                <a:spcPct val="130000"/>
              </a:lnSpc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EA61BA2-9A90-48BF-A3D0-DBAD43B5BECE}"/>
              </a:ext>
            </a:extLst>
          </p:cNvPr>
          <p:cNvSpPr/>
          <p:nvPr userDrawn="1"/>
        </p:nvSpPr>
        <p:spPr>
          <a:xfrm>
            <a:off x="159940" y="84779"/>
            <a:ext cx="1105686" cy="42994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7200" rtlCol="0" anchor="t"/>
          <a:lstStyle/>
          <a:p>
            <a:pPr algn="ctr">
              <a:lnSpc>
                <a:spcPct val="130000"/>
              </a:lnSpc>
            </a:pP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페이즈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334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A9899B04-111B-4227-9305-7627FE3B8CA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" y="0"/>
            <a:ext cx="12168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6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17" Type="http://schemas.openxmlformats.org/officeDocument/2006/relationships/image" Target="../media/image17.jpg"/><Relationship Id="rId2" Type="http://schemas.openxmlformats.org/officeDocument/2006/relationships/image" Target="../media/image9.png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5" Type="http://schemas.openxmlformats.org/officeDocument/2006/relationships/image" Target="../media/image15.jp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6.pn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12" Type="http://schemas.openxmlformats.org/officeDocument/2006/relationships/image" Target="../media/image5.png"/><Relationship Id="rId17" Type="http://schemas.openxmlformats.org/officeDocument/2006/relationships/image" Target="../media/image8.png"/><Relationship Id="rId2" Type="http://schemas.openxmlformats.org/officeDocument/2006/relationships/image" Target="../media/image10.jp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11" Type="http://schemas.openxmlformats.org/officeDocument/2006/relationships/image" Target="../media/image4.png"/><Relationship Id="rId5" Type="http://schemas.openxmlformats.org/officeDocument/2006/relationships/image" Target="../media/image13.jpg"/><Relationship Id="rId15" Type="http://schemas.openxmlformats.org/officeDocument/2006/relationships/image" Target="../media/image17.jpg"/><Relationship Id="rId10" Type="http://schemas.openxmlformats.org/officeDocument/2006/relationships/image" Target="../media/image3.png"/><Relationship Id="rId4" Type="http://schemas.openxmlformats.org/officeDocument/2006/relationships/image" Target="../media/image12.jpg"/><Relationship Id="rId9" Type="http://schemas.openxmlformats.org/officeDocument/2006/relationships/image" Target="../media/image9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4D68ADF2-C06D-4DC4-870B-8F2540367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08" y="5431949"/>
            <a:ext cx="296848" cy="48549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1808D3F-1E02-44FF-A0DB-B01EFB33E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013" y="5452631"/>
            <a:ext cx="356033" cy="47162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D839A14-414B-4052-8CEA-634134334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364" y="5431900"/>
            <a:ext cx="886391" cy="48598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7AFF7BB-B31E-4326-BDC5-09B00BD7AE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18900" y="5379406"/>
            <a:ext cx="306773" cy="48706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5D20939-E4EC-49AC-8919-09F8EECA3D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801" y="5375897"/>
            <a:ext cx="426807" cy="488184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EF6C7F10-EBC3-4731-8031-A4C02DCCA20F}"/>
              </a:ext>
            </a:extLst>
          </p:cNvPr>
          <p:cNvGrpSpPr/>
          <p:nvPr/>
        </p:nvGrpSpPr>
        <p:grpSpPr>
          <a:xfrm>
            <a:off x="5643370" y="4715635"/>
            <a:ext cx="2428782" cy="565866"/>
            <a:chOff x="5068087" y="5100081"/>
            <a:chExt cx="4547492" cy="1059491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C96FE64C-687B-4CBD-A526-C9FD764E1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2087" y="5100081"/>
              <a:ext cx="1059491" cy="1059491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D96E9CA4-067A-4BD5-9909-4DC43DA9F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158569" y="3356080"/>
              <a:ext cx="366527" cy="4547492"/>
            </a:xfrm>
            <a:prstGeom prst="rect">
              <a:avLst/>
            </a:prstGeom>
          </p:spPr>
        </p:pic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01D93A73-5AC9-4609-890B-51BD6D5887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052" y="5424147"/>
            <a:ext cx="565866" cy="565866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C9E285F-A887-44BB-8BC2-576C2B27CB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577" y="4636834"/>
            <a:ext cx="891598" cy="71297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3B92555F-4DFD-4158-AA20-ACB9ACF861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93" y="2881779"/>
            <a:ext cx="697098" cy="69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8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직사각형 243">
            <a:extLst>
              <a:ext uri="{FF2B5EF4-FFF2-40B4-BE49-F238E27FC236}">
                <a16:creationId xmlns:a16="http://schemas.microsoft.com/office/drawing/2014/main" id="{B323B731-9814-4368-8189-A7D44C29ADEE}"/>
              </a:ext>
            </a:extLst>
          </p:cNvPr>
          <p:cNvSpPr/>
          <p:nvPr/>
        </p:nvSpPr>
        <p:spPr>
          <a:xfrm>
            <a:off x="2531253" y="6316021"/>
            <a:ext cx="257328" cy="2028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sz="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9" name="직사각형 278">
            <a:extLst>
              <a:ext uri="{FF2B5EF4-FFF2-40B4-BE49-F238E27FC236}">
                <a16:creationId xmlns:a16="http://schemas.microsoft.com/office/drawing/2014/main" id="{0EFE9DF3-DBFA-4AA1-8839-6DA144F356DF}"/>
              </a:ext>
            </a:extLst>
          </p:cNvPr>
          <p:cNvSpPr/>
          <p:nvPr/>
        </p:nvSpPr>
        <p:spPr>
          <a:xfrm>
            <a:off x="2155804" y="6316021"/>
            <a:ext cx="257328" cy="2028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ko-KR" altLang="en-US" sz="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0" name="직사각형 279">
            <a:extLst>
              <a:ext uri="{FF2B5EF4-FFF2-40B4-BE49-F238E27FC236}">
                <a16:creationId xmlns:a16="http://schemas.microsoft.com/office/drawing/2014/main" id="{EAF9AE46-2206-47CD-9C42-AEE33343714C}"/>
              </a:ext>
            </a:extLst>
          </p:cNvPr>
          <p:cNvSpPr/>
          <p:nvPr/>
        </p:nvSpPr>
        <p:spPr>
          <a:xfrm>
            <a:off x="1786410" y="6316021"/>
            <a:ext cx="257328" cy="20282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ko-KR" altLang="en-US" sz="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1" name="직사각형 280">
            <a:extLst>
              <a:ext uri="{FF2B5EF4-FFF2-40B4-BE49-F238E27FC236}">
                <a16:creationId xmlns:a16="http://schemas.microsoft.com/office/drawing/2014/main" id="{EEA707B7-0357-4FE0-AA39-D24693029D96}"/>
              </a:ext>
            </a:extLst>
          </p:cNvPr>
          <p:cNvSpPr/>
          <p:nvPr/>
        </p:nvSpPr>
        <p:spPr>
          <a:xfrm>
            <a:off x="1410961" y="6316021"/>
            <a:ext cx="257328" cy="2028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ko-KR" altLang="en-US" sz="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2" name="직사각형 281">
            <a:extLst>
              <a:ext uri="{FF2B5EF4-FFF2-40B4-BE49-F238E27FC236}">
                <a16:creationId xmlns:a16="http://schemas.microsoft.com/office/drawing/2014/main" id="{A74B6DAD-C5AF-4B01-93A0-1141FDC27F2A}"/>
              </a:ext>
            </a:extLst>
          </p:cNvPr>
          <p:cNvSpPr/>
          <p:nvPr/>
        </p:nvSpPr>
        <p:spPr>
          <a:xfrm>
            <a:off x="4681001" y="6316021"/>
            <a:ext cx="257328" cy="202823"/>
          </a:xfrm>
          <a:prstGeom prst="rect">
            <a:avLst/>
          </a:prstGeom>
          <a:solidFill>
            <a:srgbClr val="DD3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ko-KR" altLang="en-US" sz="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3" name="직사각형 282">
            <a:extLst>
              <a:ext uri="{FF2B5EF4-FFF2-40B4-BE49-F238E27FC236}">
                <a16:creationId xmlns:a16="http://schemas.microsoft.com/office/drawing/2014/main" id="{E0E0D1F6-36E4-41F1-A41F-B2783F609AB3}"/>
              </a:ext>
            </a:extLst>
          </p:cNvPr>
          <p:cNvSpPr/>
          <p:nvPr/>
        </p:nvSpPr>
        <p:spPr>
          <a:xfrm>
            <a:off x="4305552" y="6316021"/>
            <a:ext cx="257328" cy="20282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ko-KR" altLang="en-US" sz="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4" name="직사각형 283">
            <a:extLst>
              <a:ext uri="{FF2B5EF4-FFF2-40B4-BE49-F238E27FC236}">
                <a16:creationId xmlns:a16="http://schemas.microsoft.com/office/drawing/2014/main" id="{B72EFE2C-060F-4E69-8EDC-605394A1ED7C}"/>
              </a:ext>
            </a:extLst>
          </p:cNvPr>
          <p:cNvSpPr/>
          <p:nvPr/>
        </p:nvSpPr>
        <p:spPr>
          <a:xfrm>
            <a:off x="3936158" y="6316021"/>
            <a:ext cx="257328" cy="2028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ko-KR" altLang="en-US" sz="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5" name="직사각형 284">
            <a:extLst>
              <a:ext uri="{FF2B5EF4-FFF2-40B4-BE49-F238E27FC236}">
                <a16:creationId xmlns:a16="http://schemas.microsoft.com/office/drawing/2014/main" id="{3CD58E99-94D0-4DEB-B018-E09894F6EB3B}"/>
              </a:ext>
            </a:extLst>
          </p:cNvPr>
          <p:cNvSpPr/>
          <p:nvPr/>
        </p:nvSpPr>
        <p:spPr>
          <a:xfrm>
            <a:off x="3560709" y="6316021"/>
            <a:ext cx="257328" cy="20282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ko-KR" altLang="en-US" sz="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0" name="그림 289">
            <a:extLst>
              <a:ext uri="{FF2B5EF4-FFF2-40B4-BE49-F238E27FC236}">
                <a16:creationId xmlns:a16="http://schemas.microsoft.com/office/drawing/2014/main" id="{BBB90D5E-EB81-481F-B16C-3B2AAE7F3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48" y="5167345"/>
            <a:ext cx="1281933" cy="102510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BCF3427-4DE4-40A7-9CAE-9A39B9D4B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376" y="5298122"/>
            <a:ext cx="426806" cy="69804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F010FF5-895A-4AD6-A988-D5C47894B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201" y="5343043"/>
            <a:ext cx="511901" cy="67810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25C268E-5489-4BE5-9E3E-EE001B29E7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554" y="5303917"/>
            <a:ext cx="1274446" cy="69874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2884595-F53F-453D-BB80-F4B05F4952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6625" y="4816233"/>
            <a:ext cx="306773" cy="487062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4268F8BC-AE5E-45D0-9C28-7F37A73478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26" y="4812724"/>
            <a:ext cx="426807" cy="488184"/>
          </a:xfrm>
          <a:prstGeom prst="rect">
            <a:avLst/>
          </a:prstGeom>
        </p:spPr>
      </p:pic>
      <p:grpSp>
        <p:nvGrpSpPr>
          <p:cNvPr id="257" name="그룹 256">
            <a:extLst>
              <a:ext uri="{FF2B5EF4-FFF2-40B4-BE49-F238E27FC236}">
                <a16:creationId xmlns:a16="http://schemas.microsoft.com/office/drawing/2014/main" id="{2223F40F-17E0-4F1F-9071-34D11530A7AD}"/>
              </a:ext>
            </a:extLst>
          </p:cNvPr>
          <p:cNvGrpSpPr/>
          <p:nvPr/>
        </p:nvGrpSpPr>
        <p:grpSpPr>
          <a:xfrm>
            <a:off x="5068087" y="5100081"/>
            <a:ext cx="4547492" cy="1059491"/>
            <a:chOff x="1103699" y="2946523"/>
            <a:chExt cx="4547492" cy="1059491"/>
          </a:xfrm>
        </p:grpSpPr>
        <p:pic>
          <p:nvPicPr>
            <p:cNvPr id="258" name="그림 257">
              <a:extLst>
                <a:ext uri="{FF2B5EF4-FFF2-40B4-BE49-F238E27FC236}">
                  <a16:creationId xmlns:a16="http://schemas.microsoft.com/office/drawing/2014/main" id="{52885FF5-EB62-4A0D-8F1A-08788C1ED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7699" y="2946523"/>
              <a:ext cx="1059491" cy="1059491"/>
            </a:xfrm>
            <a:prstGeom prst="rect">
              <a:avLst/>
            </a:prstGeom>
          </p:spPr>
        </p:pic>
        <p:pic>
          <p:nvPicPr>
            <p:cNvPr id="259" name="그림 258">
              <a:extLst>
                <a:ext uri="{FF2B5EF4-FFF2-40B4-BE49-F238E27FC236}">
                  <a16:creationId xmlns:a16="http://schemas.microsoft.com/office/drawing/2014/main" id="{50F2DA8F-0F85-4AE2-BAC4-067C954FA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194181" y="1202522"/>
              <a:ext cx="366527" cy="4547492"/>
            </a:xfrm>
            <a:prstGeom prst="rect">
              <a:avLst/>
            </a:prstGeom>
          </p:spPr>
        </p:pic>
      </p:grpSp>
      <p:grpSp>
        <p:nvGrpSpPr>
          <p:cNvPr id="169" name="그룹 168">
            <a:extLst>
              <a:ext uri="{FF2B5EF4-FFF2-40B4-BE49-F238E27FC236}">
                <a16:creationId xmlns:a16="http://schemas.microsoft.com/office/drawing/2014/main" id="{6B8F895F-D495-43FC-A909-B68B03F95FAA}"/>
              </a:ext>
            </a:extLst>
          </p:cNvPr>
          <p:cNvGrpSpPr/>
          <p:nvPr/>
        </p:nvGrpSpPr>
        <p:grpSpPr>
          <a:xfrm>
            <a:off x="6939119" y="635622"/>
            <a:ext cx="324580" cy="427796"/>
            <a:chOff x="7011342" y="218976"/>
            <a:chExt cx="218134" cy="287500"/>
          </a:xfrm>
        </p:grpSpPr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3E7DEE8B-11FB-4916-9984-6EC4097D63B5}"/>
                </a:ext>
              </a:extLst>
            </p:cNvPr>
            <p:cNvSpPr/>
            <p:nvPr/>
          </p:nvSpPr>
          <p:spPr>
            <a:xfrm>
              <a:off x="7011342" y="218976"/>
              <a:ext cx="218134" cy="2875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F75DCF0D-5A5E-4CE5-AD4A-C694CC9D8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506" y="239090"/>
              <a:ext cx="170056" cy="170057"/>
            </a:xfrm>
            <a:prstGeom prst="rect">
              <a:avLst/>
            </a:prstGeom>
          </p:spPr>
        </p:pic>
      </p:grpSp>
      <p:grpSp>
        <p:nvGrpSpPr>
          <p:cNvPr id="170" name="그룹 169">
            <a:extLst>
              <a:ext uri="{FF2B5EF4-FFF2-40B4-BE49-F238E27FC236}">
                <a16:creationId xmlns:a16="http://schemas.microsoft.com/office/drawing/2014/main" id="{E0E00DE7-0AFE-4AF1-8C0B-0FD5601B558D}"/>
              </a:ext>
            </a:extLst>
          </p:cNvPr>
          <p:cNvGrpSpPr/>
          <p:nvPr/>
        </p:nvGrpSpPr>
        <p:grpSpPr>
          <a:xfrm>
            <a:off x="6939119" y="1176622"/>
            <a:ext cx="324580" cy="427796"/>
            <a:chOff x="7011342" y="526157"/>
            <a:chExt cx="218134" cy="287500"/>
          </a:xfrm>
        </p:grpSpPr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9B918B72-905B-4C93-8E42-BE8DF4AF8BBD}"/>
                </a:ext>
              </a:extLst>
            </p:cNvPr>
            <p:cNvSpPr/>
            <p:nvPr/>
          </p:nvSpPr>
          <p:spPr>
            <a:xfrm>
              <a:off x="7011342" y="526157"/>
              <a:ext cx="218134" cy="2875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867E520D-20F3-4890-A6A3-0385333DF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506" y="543563"/>
              <a:ext cx="170056" cy="170057"/>
            </a:xfrm>
            <a:prstGeom prst="rect">
              <a:avLst/>
            </a:prstGeom>
          </p:spPr>
        </p:pic>
      </p:grpSp>
      <p:grpSp>
        <p:nvGrpSpPr>
          <p:cNvPr id="171" name="그룹 170">
            <a:extLst>
              <a:ext uri="{FF2B5EF4-FFF2-40B4-BE49-F238E27FC236}">
                <a16:creationId xmlns:a16="http://schemas.microsoft.com/office/drawing/2014/main" id="{7A4E665D-5048-4F79-A896-7E5F8FFEB9FC}"/>
              </a:ext>
            </a:extLst>
          </p:cNvPr>
          <p:cNvGrpSpPr/>
          <p:nvPr/>
        </p:nvGrpSpPr>
        <p:grpSpPr>
          <a:xfrm>
            <a:off x="6939119" y="1717622"/>
            <a:ext cx="324580" cy="427796"/>
            <a:chOff x="7011342" y="833338"/>
            <a:chExt cx="218134" cy="287500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107E7073-5E94-4ABB-A264-992959C1AF63}"/>
                </a:ext>
              </a:extLst>
            </p:cNvPr>
            <p:cNvSpPr/>
            <p:nvPr/>
          </p:nvSpPr>
          <p:spPr>
            <a:xfrm>
              <a:off x="7011342" y="833338"/>
              <a:ext cx="218134" cy="2875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F2F15A20-1A28-449E-B741-A89E769E2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506" y="848036"/>
              <a:ext cx="170056" cy="170057"/>
            </a:xfrm>
            <a:prstGeom prst="rect">
              <a:avLst/>
            </a:prstGeom>
          </p:spPr>
        </p:pic>
      </p:grpSp>
      <p:grpSp>
        <p:nvGrpSpPr>
          <p:cNvPr id="172" name="그룹 171">
            <a:extLst>
              <a:ext uri="{FF2B5EF4-FFF2-40B4-BE49-F238E27FC236}">
                <a16:creationId xmlns:a16="http://schemas.microsoft.com/office/drawing/2014/main" id="{B7A7A058-817E-4274-929C-24981EE257F9}"/>
              </a:ext>
            </a:extLst>
          </p:cNvPr>
          <p:cNvGrpSpPr/>
          <p:nvPr/>
        </p:nvGrpSpPr>
        <p:grpSpPr>
          <a:xfrm>
            <a:off x="6939119" y="2258622"/>
            <a:ext cx="324580" cy="427796"/>
            <a:chOff x="7011342" y="1140519"/>
            <a:chExt cx="218134" cy="287500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F065D9A6-599D-442D-A759-15B5C47D6AFD}"/>
                </a:ext>
              </a:extLst>
            </p:cNvPr>
            <p:cNvSpPr/>
            <p:nvPr/>
          </p:nvSpPr>
          <p:spPr>
            <a:xfrm>
              <a:off x="7011342" y="1140519"/>
              <a:ext cx="218134" cy="2875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E89BBF95-D05E-4941-A41C-9BBB62BCA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506" y="1152509"/>
              <a:ext cx="170056" cy="170057"/>
            </a:xfrm>
            <a:prstGeom prst="rect">
              <a:avLst/>
            </a:prstGeom>
          </p:spPr>
        </p:pic>
      </p:grpSp>
      <p:grpSp>
        <p:nvGrpSpPr>
          <p:cNvPr id="173" name="그룹 172">
            <a:extLst>
              <a:ext uri="{FF2B5EF4-FFF2-40B4-BE49-F238E27FC236}">
                <a16:creationId xmlns:a16="http://schemas.microsoft.com/office/drawing/2014/main" id="{20239F3C-8B11-4AE3-8D75-3C72381649DA}"/>
              </a:ext>
            </a:extLst>
          </p:cNvPr>
          <p:cNvGrpSpPr/>
          <p:nvPr/>
        </p:nvGrpSpPr>
        <p:grpSpPr>
          <a:xfrm>
            <a:off x="6939119" y="2799622"/>
            <a:ext cx="324580" cy="427796"/>
            <a:chOff x="7011342" y="1447700"/>
            <a:chExt cx="218134" cy="287500"/>
          </a:xfrm>
        </p:grpSpPr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9DF53E0B-A302-4707-9158-6003F2FBB9B5}"/>
                </a:ext>
              </a:extLst>
            </p:cNvPr>
            <p:cNvSpPr/>
            <p:nvPr/>
          </p:nvSpPr>
          <p:spPr>
            <a:xfrm>
              <a:off x="7011342" y="1447700"/>
              <a:ext cx="218134" cy="2875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8EA5CE69-E441-4481-B899-B81E9584F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506" y="1456982"/>
              <a:ext cx="170056" cy="170057"/>
            </a:xfrm>
            <a:prstGeom prst="rect">
              <a:avLst/>
            </a:prstGeom>
          </p:spPr>
        </p:pic>
      </p:grpSp>
      <p:grpSp>
        <p:nvGrpSpPr>
          <p:cNvPr id="174" name="그룹 173">
            <a:extLst>
              <a:ext uri="{FF2B5EF4-FFF2-40B4-BE49-F238E27FC236}">
                <a16:creationId xmlns:a16="http://schemas.microsoft.com/office/drawing/2014/main" id="{A8D1B881-86EE-43B8-A536-DDED6BEC44C3}"/>
              </a:ext>
            </a:extLst>
          </p:cNvPr>
          <p:cNvGrpSpPr/>
          <p:nvPr/>
        </p:nvGrpSpPr>
        <p:grpSpPr>
          <a:xfrm>
            <a:off x="6939119" y="3340622"/>
            <a:ext cx="324580" cy="427796"/>
            <a:chOff x="7011342" y="1754881"/>
            <a:chExt cx="218134" cy="287500"/>
          </a:xfrm>
        </p:grpSpPr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58938B73-A5C9-4059-ABAE-B23CC7E120D8}"/>
                </a:ext>
              </a:extLst>
            </p:cNvPr>
            <p:cNvSpPr/>
            <p:nvPr/>
          </p:nvSpPr>
          <p:spPr>
            <a:xfrm>
              <a:off x="7011342" y="1754881"/>
              <a:ext cx="218134" cy="2875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18DF5AE6-0291-4678-A6D9-E0D9CC242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112" y="1761455"/>
              <a:ext cx="184844" cy="184845"/>
            </a:xfrm>
            <a:prstGeom prst="rect">
              <a:avLst/>
            </a:prstGeom>
          </p:spPr>
        </p:pic>
      </p:grpSp>
      <p:grpSp>
        <p:nvGrpSpPr>
          <p:cNvPr id="176" name="그룹 175">
            <a:extLst>
              <a:ext uri="{FF2B5EF4-FFF2-40B4-BE49-F238E27FC236}">
                <a16:creationId xmlns:a16="http://schemas.microsoft.com/office/drawing/2014/main" id="{FE9A428B-0F03-46C8-B9B2-D0CE2B48E8FA}"/>
              </a:ext>
            </a:extLst>
          </p:cNvPr>
          <p:cNvGrpSpPr/>
          <p:nvPr/>
        </p:nvGrpSpPr>
        <p:grpSpPr>
          <a:xfrm>
            <a:off x="6939119" y="4422620"/>
            <a:ext cx="324580" cy="427796"/>
            <a:chOff x="7011342" y="2369245"/>
            <a:chExt cx="218134" cy="287500"/>
          </a:xfrm>
        </p:grpSpPr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BDBC9825-1A5B-4188-B351-7A4632CDEEE7}"/>
                </a:ext>
              </a:extLst>
            </p:cNvPr>
            <p:cNvSpPr/>
            <p:nvPr/>
          </p:nvSpPr>
          <p:spPr>
            <a:xfrm>
              <a:off x="7011342" y="2369245"/>
              <a:ext cx="218134" cy="2875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28C93D43-4098-4657-A017-F28A5FC4C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9577" y="2390115"/>
              <a:ext cx="179915" cy="179916"/>
            </a:xfrm>
            <a:prstGeom prst="rect">
              <a:avLst/>
            </a:prstGeom>
          </p:spPr>
        </p:pic>
      </p:grpSp>
      <p:grpSp>
        <p:nvGrpSpPr>
          <p:cNvPr id="177" name="그룹 176">
            <a:extLst>
              <a:ext uri="{FF2B5EF4-FFF2-40B4-BE49-F238E27FC236}">
                <a16:creationId xmlns:a16="http://schemas.microsoft.com/office/drawing/2014/main" id="{F1BA3A84-7369-41AD-870F-E16013237731}"/>
              </a:ext>
            </a:extLst>
          </p:cNvPr>
          <p:cNvGrpSpPr/>
          <p:nvPr/>
        </p:nvGrpSpPr>
        <p:grpSpPr>
          <a:xfrm>
            <a:off x="7613741" y="635622"/>
            <a:ext cx="324580" cy="427796"/>
            <a:chOff x="7439967" y="218976"/>
            <a:chExt cx="218134" cy="287500"/>
          </a:xfrm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18939EF9-6986-4005-A8A4-BA17C691618F}"/>
                </a:ext>
              </a:extLst>
            </p:cNvPr>
            <p:cNvSpPr/>
            <p:nvPr/>
          </p:nvSpPr>
          <p:spPr>
            <a:xfrm>
              <a:off x="7439967" y="218976"/>
              <a:ext cx="218134" cy="2875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49" name="그림 48">
              <a:extLst>
                <a:ext uri="{FF2B5EF4-FFF2-40B4-BE49-F238E27FC236}">
                  <a16:creationId xmlns:a16="http://schemas.microsoft.com/office/drawing/2014/main" id="{B3D9A4F6-7F61-4122-83C8-2D4EC8A6B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3131" y="239090"/>
              <a:ext cx="170056" cy="170057"/>
            </a:xfrm>
            <a:prstGeom prst="rect">
              <a:avLst/>
            </a:prstGeom>
          </p:spPr>
        </p:pic>
      </p:grpSp>
      <p:grpSp>
        <p:nvGrpSpPr>
          <p:cNvPr id="178" name="그룹 177">
            <a:extLst>
              <a:ext uri="{FF2B5EF4-FFF2-40B4-BE49-F238E27FC236}">
                <a16:creationId xmlns:a16="http://schemas.microsoft.com/office/drawing/2014/main" id="{B45052F8-D0AF-4EA8-A861-7729BF360291}"/>
              </a:ext>
            </a:extLst>
          </p:cNvPr>
          <p:cNvGrpSpPr/>
          <p:nvPr/>
        </p:nvGrpSpPr>
        <p:grpSpPr>
          <a:xfrm>
            <a:off x="7613741" y="1176622"/>
            <a:ext cx="324580" cy="427796"/>
            <a:chOff x="7439967" y="526157"/>
            <a:chExt cx="218134" cy="287500"/>
          </a:xfrm>
        </p:grpSpPr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5F27A4E0-0E93-4656-918E-66273B97DA99}"/>
                </a:ext>
              </a:extLst>
            </p:cNvPr>
            <p:cNvSpPr/>
            <p:nvPr/>
          </p:nvSpPr>
          <p:spPr>
            <a:xfrm>
              <a:off x="7439967" y="526157"/>
              <a:ext cx="218134" cy="2875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B083FEF6-5973-4F88-B0E9-9BA7E5796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3131" y="543563"/>
              <a:ext cx="170056" cy="170057"/>
            </a:xfrm>
            <a:prstGeom prst="rect">
              <a:avLst/>
            </a:prstGeom>
          </p:spPr>
        </p:pic>
      </p:grpSp>
      <p:grpSp>
        <p:nvGrpSpPr>
          <p:cNvPr id="179" name="그룹 178">
            <a:extLst>
              <a:ext uri="{FF2B5EF4-FFF2-40B4-BE49-F238E27FC236}">
                <a16:creationId xmlns:a16="http://schemas.microsoft.com/office/drawing/2014/main" id="{806C1365-43DC-4D68-BCC3-C6977AE93BF9}"/>
              </a:ext>
            </a:extLst>
          </p:cNvPr>
          <p:cNvGrpSpPr/>
          <p:nvPr/>
        </p:nvGrpSpPr>
        <p:grpSpPr>
          <a:xfrm>
            <a:off x="7613741" y="1717622"/>
            <a:ext cx="324580" cy="427796"/>
            <a:chOff x="7439967" y="833338"/>
            <a:chExt cx="218134" cy="287500"/>
          </a:xfrm>
        </p:grpSpPr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5FB63E6C-7F1C-4F5D-82D7-665DFBBE45A2}"/>
                </a:ext>
              </a:extLst>
            </p:cNvPr>
            <p:cNvSpPr/>
            <p:nvPr/>
          </p:nvSpPr>
          <p:spPr>
            <a:xfrm>
              <a:off x="7439967" y="833338"/>
              <a:ext cx="218134" cy="2875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4803B2D1-112A-412E-8468-046259F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3131" y="848036"/>
              <a:ext cx="170056" cy="170057"/>
            </a:xfrm>
            <a:prstGeom prst="rect">
              <a:avLst/>
            </a:prstGeom>
          </p:spPr>
        </p:pic>
      </p:grpSp>
      <p:grpSp>
        <p:nvGrpSpPr>
          <p:cNvPr id="180" name="그룹 179">
            <a:extLst>
              <a:ext uri="{FF2B5EF4-FFF2-40B4-BE49-F238E27FC236}">
                <a16:creationId xmlns:a16="http://schemas.microsoft.com/office/drawing/2014/main" id="{6147C38A-581A-40D5-88D3-987AF9C2F92D}"/>
              </a:ext>
            </a:extLst>
          </p:cNvPr>
          <p:cNvGrpSpPr/>
          <p:nvPr/>
        </p:nvGrpSpPr>
        <p:grpSpPr>
          <a:xfrm>
            <a:off x="7613741" y="2258622"/>
            <a:ext cx="324580" cy="427796"/>
            <a:chOff x="7439967" y="1140519"/>
            <a:chExt cx="218134" cy="287500"/>
          </a:xfrm>
        </p:grpSpPr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05EEDE79-13D5-4825-B33B-95DD218BE006}"/>
                </a:ext>
              </a:extLst>
            </p:cNvPr>
            <p:cNvSpPr/>
            <p:nvPr/>
          </p:nvSpPr>
          <p:spPr>
            <a:xfrm>
              <a:off x="7439967" y="1140519"/>
              <a:ext cx="218134" cy="2875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52" name="그림 51">
              <a:extLst>
                <a:ext uri="{FF2B5EF4-FFF2-40B4-BE49-F238E27FC236}">
                  <a16:creationId xmlns:a16="http://schemas.microsoft.com/office/drawing/2014/main" id="{535994A0-185F-4DCC-9806-4525681D2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3131" y="1152509"/>
              <a:ext cx="170056" cy="170057"/>
            </a:xfrm>
            <a:prstGeom prst="rect">
              <a:avLst/>
            </a:prstGeom>
          </p:spPr>
        </p:pic>
      </p:grpSp>
      <p:grpSp>
        <p:nvGrpSpPr>
          <p:cNvPr id="181" name="그룹 180">
            <a:extLst>
              <a:ext uri="{FF2B5EF4-FFF2-40B4-BE49-F238E27FC236}">
                <a16:creationId xmlns:a16="http://schemas.microsoft.com/office/drawing/2014/main" id="{30CE1190-1071-4D14-A4EA-F5C9D8E69237}"/>
              </a:ext>
            </a:extLst>
          </p:cNvPr>
          <p:cNvGrpSpPr/>
          <p:nvPr/>
        </p:nvGrpSpPr>
        <p:grpSpPr>
          <a:xfrm>
            <a:off x="7613741" y="2799622"/>
            <a:ext cx="324580" cy="427796"/>
            <a:chOff x="7439967" y="1447700"/>
            <a:chExt cx="218134" cy="287500"/>
          </a:xfrm>
        </p:grpSpPr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FFF5655D-6D36-480F-B80C-DD1E947ECDF8}"/>
                </a:ext>
              </a:extLst>
            </p:cNvPr>
            <p:cNvSpPr/>
            <p:nvPr/>
          </p:nvSpPr>
          <p:spPr>
            <a:xfrm>
              <a:off x="7439967" y="1447700"/>
              <a:ext cx="218134" cy="2875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id="{33DB295B-DF7C-4A11-8161-AF8757B6B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3131" y="1456982"/>
              <a:ext cx="170056" cy="170057"/>
            </a:xfrm>
            <a:prstGeom prst="rect">
              <a:avLst/>
            </a:prstGeom>
          </p:spPr>
        </p:pic>
      </p:grpSp>
      <p:grpSp>
        <p:nvGrpSpPr>
          <p:cNvPr id="182" name="그룹 181">
            <a:extLst>
              <a:ext uri="{FF2B5EF4-FFF2-40B4-BE49-F238E27FC236}">
                <a16:creationId xmlns:a16="http://schemas.microsoft.com/office/drawing/2014/main" id="{0E86D879-6C56-4B49-AAC9-3A3ADADB4930}"/>
              </a:ext>
            </a:extLst>
          </p:cNvPr>
          <p:cNvGrpSpPr/>
          <p:nvPr/>
        </p:nvGrpSpPr>
        <p:grpSpPr>
          <a:xfrm>
            <a:off x="7613741" y="3340622"/>
            <a:ext cx="324580" cy="427796"/>
            <a:chOff x="7439967" y="1754881"/>
            <a:chExt cx="218134" cy="287500"/>
          </a:xfrm>
        </p:grpSpPr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305C38BD-81A1-4B76-BBCF-17A84CBAFC03}"/>
                </a:ext>
              </a:extLst>
            </p:cNvPr>
            <p:cNvSpPr/>
            <p:nvPr/>
          </p:nvSpPr>
          <p:spPr>
            <a:xfrm>
              <a:off x="7439967" y="1754881"/>
              <a:ext cx="218134" cy="2875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54" name="그림 53">
              <a:extLst>
                <a:ext uri="{FF2B5EF4-FFF2-40B4-BE49-F238E27FC236}">
                  <a16:creationId xmlns:a16="http://schemas.microsoft.com/office/drawing/2014/main" id="{9849CB24-3C31-4A0D-986B-A192F08FF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5737" y="1761455"/>
              <a:ext cx="184844" cy="184845"/>
            </a:xfrm>
            <a:prstGeom prst="rect">
              <a:avLst/>
            </a:prstGeom>
          </p:spPr>
        </p:pic>
      </p:grpSp>
      <p:grpSp>
        <p:nvGrpSpPr>
          <p:cNvPr id="184" name="그룹 183">
            <a:extLst>
              <a:ext uri="{FF2B5EF4-FFF2-40B4-BE49-F238E27FC236}">
                <a16:creationId xmlns:a16="http://schemas.microsoft.com/office/drawing/2014/main" id="{87023BE3-21E9-405B-9686-E210E7052D69}"/>
              </a:ext>
            </a:extLst>
          </p:cNvPr>
          <p:cNvGrpSpPr/>
          <p:nvPr/>
        </p:nvGrpSpPr>
        <p:grpSpPr>
          <a:xfrm>
            <a:off x="7613741" y="4422620"/>
            <a:ext cx="324580" cy="427796"/>
            <a:chOff x="7439967" y="2369245"/>
            <a:chExt cx="218134" cy="287500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91692B31-A40B-4859-91E6-84AE1F3B5CB1}"/>
                </a:ext>
              </a:extLst>
            </p:cNvPr>
            <p:cNvSpPr/>
            <p:nvPr/>
          </p:nvSpPr>
          <p:spPr>
            <a:xfrm>
              <a:off x="7439967" y="2369245"/>
              <a:ext cx="218134" cy="2875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56" name="그림 55">
              <a:extLst>
                <a:ext uri="{FF2B5EF4-FFF2-40B4-BE49-F238E27FC236}">
                  <a16:creationId xmlns:a16="http://schemas.microsoft.com/office/drawing/2014/main" id="{981C8AA3-2805-4A4C-8D5B-A701F1A42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8202" y="2390115"/>
              <a:ext cx="179915" cy="179916"/>
            </a:xfrm>
            <a:prstGeom prst="rect">
              <a:avLst/>
            </a:prstGeom>
          </p:spPr>
        </p:pic>
      </p:grpSp>
      <p:grpSp>
        <p:nvGrpSpPr>
          <p:cNvPr id="185" name="그룹 184">
            <a:extLst>
              <a:ext uri="{FF2B5EF4-FFF2-40B4-BE49-F238E27FC236}">
                <a16:creationId xmlns:a16="http://schemas.microsoft.com/office/drawing/2014/main" id="{0A89488E-1765-411D-9A54-FE89C6C86F2F}"/>
              </a:ext>
            </a:extLst>
          </p:cNvPr>
          <p:cNvGrpSpPr/>
          <p:nvPr/>
        </p:nvGrpSpPr>
        <p:grpSpPr>
          <a:xfrm>
            <a:off x="8246568" y="635622"/>
            <a:ext cx="324580" cy="427796"/>
            <a:chOff x="7785249" y="218976"/>
            <a:chExt cx="218134" cy="287500"/>
          </a:xfrm>
        </p:grpSpPr>
        <p:sp>
          <p:nvSpPr>
            <p:cNvPr id="74" name="직사각형 73">
              <a:extLst>
                <a:ext uri="{FF2B5EF4-FFF2-40B4-BE49-F238E27FC236}">
                  <a16:creationId xmlns:a16="http://schemas.microsoft.com/office/drawing/2014/main" id="{3507EF9E-C370-4E13-8C38-C4C137BAF98D}"/>
                </a:ext>
              </a:extLst>
            </p:cNvPr>
            <p:cNvSpPr/>
            <p:nvPr/>
          </p:nvSpPr>
          <p:spPr>
            <a:xfrm>
              <a:off x="7785249" y="218976"/>
              <a:ext cx="218134" cy="2875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75" name="그림 74">
              <a:extLst>
                <a:ext uri="{FF2B5EF4-FFF2-40B4-BE49-F238E27FC236}">
                  <a16:creationId xmlns:a16="http://schemas.microsoft.com/office/drawing/2014/main" id="{0E8A3165-82E4-4505-8596-FF8AB41DD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8413" y="239090"/>
              <a:ext cx="170056" cy="170057"/>
            </a:xfrm>
            <a:prstGeom prst="rect">
              <a:avLst/>
            </a:prstGeom>
          </p:spPr>
        </p:pic>
      </p:grpSp>
      <p:grpSp>
        <p:nvGrpSpPr>
          <p:cNvPr id="186" name="그룹 185">
            <a:extLst>
              <a:ext uri="{FF2B5EF4-FFF2-40B4-BE49-F238E27FC236}">
                <a16:creationId xmlns:a16="http://schemas.microsoft.com/office/drawing/2014/main" id="{51E892E3-4B3D-41A2-8860-0FDFD9A11D8F}"/>
              </a:ext>
            </a:extLst>
          </p:cNvPr>
          <p:cNvGrpSpPr/>
          <p:nvPr/>
        </p:nvGrpSpPr>
        <p:grpSpPr>
          <a:xfrm>
            <a:off x="8246568" y="1176622"/>
            <a:ext cx="324580" cy="427796"/>
            <a:chOff x="7785249" y="526157"/>
            <a:chExt cx="218134" cy="287500"/>
          </a:xfrm>
        </p:grpSpPr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BF53322D-1424-4157-BF98-5B0A8DE30B37}"/>
                </a:ext>
              </a:extLst>
            </p:cNvPr>
            <p:cNvSpPr/>
            <p:nvPr/>
          </p:nvSpPr>
          <p:spPr>
            <a:xfrm>
              <a:off x="7785249" y="526157"/>
              <a:ext cx="218134" cy="2875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76" name="그림 75">
              <a:extLst>
                <a:ext uri="{FF2B5EF4-FFF2-40B4-BE49-F238E27FC236}">
                  <a16:creationId xmlns:a16="http://schemas.microsoft.com/office/drawing/2014/main" id="{94AE0CB8-BCB2-4180-81ED-45ABEE3EB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8413" y="543563"/>
              <a:ext cx="170056" cy="170057"/>
            </a:xfrm>
            <a:prstGeom prst="rect">
              <a:avLst/>
            </a:prstGeom>
          </p:spPr>
        </p:pic>
      </p:grpSp>
      <p:grpSp>
        <p:nvGrpSpPr>
          <p:cNvPr id="187" name="그룹 186">
            <a:extLst>
              <a:ext uri="{FF2B5EF4-FFF2-40B4-BE49-F238E27FC236}">
                <a16:creationId xmlns:a16="http://schemas.microsoft.com/office/drawing/2014/main" id="{6FBAA4EC-F39A-47AD-B33C-807A029B0A8F}"/>
              </a:ext>
            </a:extLst>
          </p:cNvPr>
          <p:cNvGrpSpPr/>
          <p:nvPr/>
        </p:nvGrpSpPr>
        <p:grpSpPr>
          <a:xfrm>
            <a:off x="8246568" y="1717622"/>
            <a:ext cx="324580" cy="427796"/>
            <a:chOff x="7785249" y="833338"/>
            <a:chExt cx="218134" cy="287500"/>
          </a:xfrm>
        </p:grpSpPr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CCDA4E67-026C-49ED-9883-A1422C7A1AC0}"/>
                </a:ext>
              </a:extLst>
            </p:cNvPr>
            <p:cNvSpPr/>
            <p:nvPr/>
          </p:nvSpPr>
          <p:spPr>
            <a:xfrm>
              <a:off x="7785249" y="833338"/>
              <a:ext cx="218134" cy="2875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77" name="그림 76">
              <a:extLst>
                <a:ext uri="{FF2B5EF4-FFF2-40B4-BE49-F238E27FC236}">
                  <a16:creationId xmlns:a16="http://schemas.microsoft.com/office/drawing/2014/main" id="{ECCFFD94-C68B-47EB-ACA3-1E4DD3721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8413" y="848036"/>
              <a:ext cx="170056" cy="170057"/>
            </a:xfrm>
            <a:prstGeom prst="rect">
              <a:avLst/>
            </a:prstGeom>
          </p:spPr>
        </p:pic>
      </p:grpSp>
      <p:grpSp>
        <p:nvGrpSpPr>
          <p:cNvPr id="188" name="그룹 187">
            <a:extLst>
              <a:ext uri="{FF2B5EF4-FFF2-40B4-BE49-F238E27FC236}">
                <a16:creationId xmlns:a16="http://schemas.microsoft.com/office/drawing/2014/main" id="{29A9AA1A-F016-4B7D-B847-F1DBB72B6B7E}"/>
              </a:ext>
            </a:extLst>
          </p:cNvPr>
          <p:cNvGrpSpPr/>
          <p:nvPr/>
        </p:nvGrpSpPr>
        <p:grpSpPr>
          <a:xfrm>
            <a:off x="8246568" y="2258622"/>
            <a:ext cx="324580" cy="427796"/>
            <a:chOff x="7785249" y="1140519"/>
            <a:chExt cx="218134" cy="287500"/>
          </a:xfrm>
        </p:grpSpPr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800E5269-F59E-4A86-AC3E-916D71491FEA}"/>
                </a:ext>
              </a:extLst>
            </p:cNvPr>
            <p:cNvSpPr/>
            <p:nvPr/>
          </p:nvSpPr>
          <p:spPr>
            <a:xfrm>
              <a:off x="7785249" y="1140519"/>
              <a:ext cx="218134" cy="2875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78" name="그림 77">
              <a:extLst>
                <a:ext uri="{FF2B5EF4-FFF2-40B4-BE49-F238E27FC236}">
                  <a16:creationId xmlns:a16="http://schemas.microsoft.com/office/drawing/2014/main" id="{A642B5E1-4240-4042-A232-990D85F9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8413" y="1152509"/>
              <a:ext cx="170056" cy="170057"/>
            </a:xfrm>
            <a:prstGeom prst="rect">
              <a:avLst/>
            </a:prstGeom>
          </p:spPr>
        </p:pic>
      </p:grpSp>
      <p:grpSp>
        <p:nvGrpSpPr>
          <p:cNvPr id="189" name="그룹 188">
            <a:extLst>
              <a:ext uri="{FF2B5EF4-FFF2-40B4-BE49-F238E27FC236}">
                <a16:creationId xmlns:a16="http://schemas.microsoft.com/office/drawing/2014/main" id="{5E2E7D45-999C-402B-8652-3D551BF62A37}"/>
              </a:ext>
            </a:extLst>
          </p:cNvPr>
          <p:cNvGrpSpPr/>
          <p:nvPr/>
        </p:nvGrpSpPr>
        <p:grpSpPr>
          <a:xfrm>
            <a:off x="8246568" y="2799622"/>
            <a:ext cx="324580" cy="427796"/>
            <a:chOff x="7785249" y="1447700"/>
            <a:chExt cx="218134" cy="287500"/>
          </a:xfrm>
        </p:grpSpPr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D21E5CB2-01A4-40A6-B848-A9592107510C}"/>
                </a:ext>
              </a:extLst>
            </p:cNvPr>
            <p:cNvSpPr/>
            <p:nvPr/>
          </p:nvSpPr>
          <p:spPr>
            <a:xfrm>
              <a:off x="7785249" y="1447700"/>
              <a:ext cx="218134" cy="2875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79" name="그림 78">
              <a:extLst>
                <a:ext uri="{FF2B5EF4-FFF2-40B4-BE49-F238E27FC236}">
                  <a16:creationId xmlns:a16="http://schemas.microsoft.com/office/drawing/2014/main" id="{E60F990C-CAA8-477C-9DFF-3D1B8FFE6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8413" y="1456982"/>
              <a:ext cx="170056" cy="170057"/>
            </a:xfrm>
            <a:prstGeom prst="rect">
              <a:avLst/>
            </a:prstGeom>
          </p:spPr>
        </p:pic>
      </p:grpSp>
      <p:grpSp>
        <p:nvGrpSpPr>
          <p:cNvPr id="190" name="그룹 189">
            <a:extLst>
              <a:ext uri="{FF2B5EF4-FFF2-40B4-BE49-F238E27FC236}">
                <a16:creationId xmlns:a16="http://schemas.microsoft.com/office/drawing/2014/main" id="{445635BF-04CB-4400-AE42-DA98518D94BC}"/>
              </a:ext>
            </a:extLst>
          </p:cNvPr>
          <p:cNvGrpSpPr/>
          <p:nvPr/>
        </p:nvGrpSpPr>
        <p:grpSpPr>
          <a:xfrm>
            <a:off x="8246568" y="3340622"/>
            <a:ext cx="324580" cy="427796"/>
            <a:chOff x="7785249" y="1754881"/>
            <a:chExt cx="218134" cy="287500"/>
          </a:xfrm>
        </p:grpSpPr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53960C0E-4786-4603-8F84-7B274B112FDB}"/>
                </a:ext>
              </a:extLst>
            </p:cNvPr>
            <p:cNvSpPr/>
            <p:nvPr/>
          </p:nvSpPr>
          <p:spPr>
            <a:xfrm>
              <a:off x="7785249" y="1754881"/>
              <a:ext cx="218134" cy="2875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80" name="그림 79">
              <a:extLst>
                <a:ext uri="{FF2B5EF4-FFF2-40B4-BE49-F238E27FC236}">
                  <a16:creationId xmlns:a16="http://schemas.microsoft.com/office/drawing/2014/main" id="{66560906-E7EC-4B4C-8369-82368BD79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1019" y="1761455"/>
              <a:ext cx="184844" cy="184845"/>
            </a:xfrm>
            <a:prstGeom prst="rect">
              <a:avLst/>
            </a:prstGeom>
          </p:spPr>
        </p:pic>
      </p:grpSp>
      <p:grpSp>
        <p:nvGrpSpPr>
          <p:cNvPr id="192" name="그룹 191">
            <a:extLst>
              <a:ext uri="{FF2B5EF4-FFF2-40B4-BE49-F238E27FC236}">
                <a16:creationId xmlns:a16="http://schemas.microsoft.com/office/drawing/2014/main" id="{4F6078F8-6ABB-47DB-B916-2BBEF39F2CC6}"/>
              </a:ext>
            </a:extLst>
          </p:cNvPr>
          <p:cNvGrpSpPr/>
          <p:nvPr/>
        </p:nvGrpSpPr>
        <p:grpSpPr>
          <a:xfrm>
            <a:off x="8246568" y="4422620"/>
            <a:ext cx="324580" cy="427796"/>
            <a:chOff x="7785249" y="2369245"/>
            <a:chExt cx="218134" cy="287500"/>
          </a:xfrm>
        </p:grpSpPr>
        <p:sp>
          <p:nvSpPr>
            <p:cNvPr id="73" name="직사각형 72">
              <a:extLst>
                <a:ext uri="{FF2B5EF4-FFF2-40B4-BE49-F238E27FC236}">
                  <a16:creationId xmlns:a16="http://schemas.microsoft.com/office/drawing/2014/main" id="{2019E21B-6CC2-4C21-A410-DC9EB10575CA}"/>
                </a:ext>
              </a:extLst>
            </p:cNvPr>
            <p:cNvSpPr/>
            <p:nvPr/>
          </p:nvSpPr>
          <p:spPr>
            <a:xfrm>
              <a:off x="7785249" y="2369245"/>
              <a:ext cx="218134" cy="2875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82" name="그림 81">
              <a:extLst>
                <a:ext uri="{FF2B5EF4-FFF2-40B4-BE49-F238E27FC236}">
                  <a16:creationId xmlns:a16="http://schemas.microsoft.com/office/drawing/2014/main" id="{435E0E7F-303E-45A5-9B8F-4D7E802CC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3484" y="2390115"/>
              <a:ext cx="179915" cy="179916"/>
            </a:xfrm>
            <a:prstGeom prst="rect">
              <a:avLst/>
            </a:prstGeom>
          </p:spPr>
        </p:pic>
      </p:grpSp>
      <p:grpSp>
        <p:nvGrpSpPr>
          <p:cNvPr id="193" name="그룹 192">
            <a:extLst>
              <a:ext uri="{FF2B5EF4-FFF2-40B4-BE49-F238E27FC236}">
                <a16:creationId xmlns:a16="http://schemas.microsoft.com/office/drawing/2014/main" id="{2467CAB2-2913-4B9E-9DDB-FA802FBBA35A}"/>
              </a:ext>
            </a:extLst>
          </p:cNvPr>
          <p:cNvGrpSpPr/>
          <p:nvPr/>
        </p:nvGrpSpPr>
        <p:grpSpPr>
          <a:xfrm>
            <a:off x="8921272" y="635622"/>
            <a:ext cx="324580" cy="427796"/>
            <a:chOff x="8090049" y="218976"/>
            <a:chExt cx="218134" cy="287500"/>
          </a:xfrm>
        </p:grpSpPr>
        <p:sp>
          <p:nvSpPr>
            <p:cNvPr id="91" name="직사각형 90">
              <a:extLst>
                <a:ext uri="{FF2B5EF4-FFF2-40B4-BE49-F238E27FC236}">
                  <a16:creationId xmlns:a16="http://schemas.microsoft.com/office/drawing/2014/main" id="{98BF50A6-EC6F-4D99-B1F5-55702020B906}"/>
                </a:ext>
              </a:extLst>
            </p:cNvPr>
            <p:cNvSpPr/>
            <p:nvPr/>
          </p:nvSpPr>
          <p:spPr>
            <a:xfrm>
              <a:off x="8090049" y="218976"/>
              <a:ext cx="218134" cy="2875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92" name="그림 91">
              <a:extLst>
                <a:ext uri="{FF2B5EF4-FFF2-40B4-BE49-F238E27FC236}">
                  <a16:creationId xmlns:a16="http://schemas.microsoft.com/office/drawing/2014/main" id="{6031194B-E0DC-4C06-AB31-9F28B5319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3213" y="239090"/>
              <a:ext cx="170056" cy="170057"/>
            </a:xfrm>
            <a:prstGeom prst="rect">
              <a:avLst/>
            </a:prstGeom>
          </p:spPr>
        </p:pic>
      </p:grpSp>
      <p:grpSp>
        <p:nvGrpSpPr>
          <p:cNvPr id="194" name="그룹 193">
            <a:extLst>
              <a:ext uri="{FF2B5EF4-FFF2-40B4-BE49-F238E27FC236}">
                <a16:creationId xmlns:a16="http://schemas.microsoft.com/office/drawing/2014/main" id="{BA9FB181-68E1-4876-91A5-1C0648BFD261}"/>
              </a:ext>
            </a:extLst>
          </p:cNvPr>
          <p:cNvGrpSpPr/>
          <p:nvPr/>
        </p:nvGrpSpPr>
        <p:grpSpPr>
          <a:xfrm>
            <a:off x="8921272" y="1176622"/>
            <a:ext cx="324580" cy="427796"/>
            <a:chOff x="8090049" y="526157"/>
            <a:chExt cx="218134" cy="287500"/>
          </a:xfrm>
        </p:grpSpPr>
        <p:sp>
          <p:nvSpPr>
            <p:cNvPr id="86" name="직사각형 85">
              <a:extLst>
                <a:ext uri="{FF2B5EF4-FFF2-40B4-BE49-F238E27FC236}">
                  <a16:creationId xmlns:a16="http://schemas.microsoft.com/office/drawing/2014/main" id="{87B368CF-15D7-4D0F-A31B-2CE8C15E51AE}"/>
                </a:ext>
              </a:extLst>
            </p:cNvPr>
            <p:cNvSpPr/>
            <p:nvPr/>
          </p:nvSpPr>
          <p:spPr>
            <a:xfrm>
              <a:off x="8090049" y="526157"/>
              <a:ext cx="218134" cy="2875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93" name="그림 92">
              <a:extLst>
                <a:ext uri="{FF2B5EF4-FFF2-40B4-BE49-F238E27FC236}">
                  <a16:creationId xmlns:a16="http://schemas.microsoft.com/office/drawing/2014/main" id="{EEB477B9-B441-4254-8561-C6A4FBD39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3213" y="543563"/>
              <a:ext cx="170056" cy="170057"/>
            </a:xfrm>
            <a:prstGeom prst="rect">
              <a:avLst/>
            </a:prstGeom>
          </p:spPr>
        </p:pic>
      </p:grpSp>
      <p:grpSp>
        <p:nvGrpSpPr>
          <p:cNvPr id="195" name="그룹 194">
            <a:extLst>
              <a:ext uri="{FF2B5EF4-FFF2-40B4-BE49-F238E27FC236}">
                <a16:creationId xmlns:a16="http://schemas.microsoft.com/office/drawing/2014/main" id="{307A6351-A0AF-4F50-8342-C72301825623}"/>
              </a:ext>
            </a:extLst>
          </p:cNvPr>
          <p:cNvGrpSpPr/>
          <p:nvPr/>
        </p:nvGrpSpPr>
        <p:grpSpPr>
          <a:xfrm>
            <a:off x="8921272" y="1717622"/>
            <a:ext cx="324580" cy="427796"/>
            <a:chOff x="8090049" y="833338"/>
            <a:chExt cx="218134" cy="287500"/>
          </a:xfrm>
        </p:grpSpPr>
        <p:sp>
          <p:nvSpPr>
            <p:cNvPr id="87" name="직사각형 86">
              <a:extLst>
                <a:ext uri="{FF2B5EF4-FFF2-40B4-BE49-F238E27FC236}">
                  <a16:creationId xmlns:a16="http://schemas.microsoft.com/office/drawing/2014/main" id="{3B1D23BF-FEF8-43E9-A31E-424C1C1E4A07}"/>
                </a:ext>
              </a:extLst>
            </p:cNvPr>
            <p:cNvSpPr/>
            <p:nvPr/>
          </p:nvSpPr>
          <p:spPr>
            <a:xfrm>
              <a:off x="8090049" y="833338"/>
              <a:ext cx="218134" cy="2875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94" name="그림 93">
              <a:extLst>
                <a:ext uri="{FF2B5EF4-FFF2-40B4-BE49-F238E27FC236}">
                  <a16:creationId xmlns:a16="http://schemas.microsoft.com/office/drawing/2014/main" id="{86385AB0-8E5A-4A30-8E62-EFEC3F733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3213" y="848036"/>
              <a:ext cx="170056" cy="170057"/>
            </a:xfrm>
            <a:prstGeom prst="rect">
              <a:avLst/>
            </a:prstGeom>
          </p:spPr>
        </p:pic>
      </p:grpSp>
      <p:grpSp>
        <p:nvGrpSpPr>
          <p:cNvPr id="196" name="그룹 195">
            <a:extLst>
              <a:ext uri="{FF2B5EF4-FFF2-40B4-BE49-F238E27FC236}">
                <a16:creationId xmlns:a16="http://schemas.microsoft.com/office/drawing/2014/main" id="{0762B946-97D4-4B78-99C7-89832EC5F5A1}"/>
              </a:ext>
            </a:extLst>
          </p:cNvPr>
          <p:cNvGrpSpPr/>
          <p:nvPr/>
        </p:nvGrpSpPr>
        <p:grpSpPr>
          <a:xfrm>
            <a:off x="8921272" y="2258622"/>
            <a:ext cx="324580" cy="427796"/>
            <a:chOff x="8090049" y="1140519"/>
            <a:chExt cx="218134" cy="287500"/>
          </a:xfrm>
        </p:grpSpPr>
        <p:sp>
          <p:nvSpPr>
            <p:cNvPr id="84" name="직사각형 83">
              <a:extLst>
                <a:ext uri="{FF2B5EF4-FFF2-40B4-BE49-F238E27FC236}">
                  <a16:creationId xmlns:a16="http://schemas.microsoft.com/office/drawing/2014/main" id="{5A52EEC7-CB77-490D-9786-81FED24A7AF2}"/>
                </a:ext>
              </a:extLst>
            </p:cNvPr>
            <p:cNvSpPr/>
            <p:nvPr/>
          </p:nvSpPr>
          <p:spPr>
            <a:xfrm>
              <a:off x="8090049" y="1140519"/>
              <a:ext cx="218134" cy="2875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95" name="그림 94">
              <a:extLst>
                <a:ext uri="{FF2B5EF4-FFF2-40B4-BE49-F238E27FC236}">
                  <a16:creationId xmlns:a16="http://schemas.microsoft.com/office/drawing/2014/main" id="{38DFA136-5FA6-438C-A621-F63BC1415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3213" y="1152509"/>
              <a:ext cx="170056" cy="170057"/>
            </a:xfrm>
            <a:prstGeom prst="rect">
              <a:avLst/>
            </a:prstGeom>
          </p:spPr>
        </p:pic>
      </p:grpSp>
      <p:grpSp>
        <p:nvGrpSpPr>
          <p:cNvPr id="197" name="그룹 196">
            <a:extLst>
              <a:ext uri="{FF2B5EF4-FFF2-40B4-BE49-F238E27FC236}">
                <a16:creationId xmlns:a16="http://schemas.microsoft.com/office/drawing/2014/main" id="{FE9FF586-F78B-45F8-B54D-CAA742863822}"/>
              </a:ext>
            </a:extLst>
          </p:cNvPr>
          <p:cNvGrpSpPr/>
          <p:nvPr/>
        </p:nvGrpSpPr>
        <p:grpSpPr>
          <a:xfrm>
            <a:off x="8921272" y="2799622"/>
            <a:ext cx="324580" cy="427796"/>
            <a:chOff x="8090049" y="1447700"/>
            <a:chExt cx="218134" cy="287500"/>
          </a:xfrm>
        </p:grpSpPr>
        <p:sp>
          <p:nvSpPr>
            <p:cNvPr id="85" name="직사각형 84">
              <a:extLst>
                <a:ext uri="{FF2B5EF4-FFF2-40B4-BE49-F238E27FC236}">
                  <a16:creationId xmlns:a16="http://schemas.microsoft.com/office/drawing/2014/main" id="{F8ED5C23-A04A-4594-A78F-231B46D4CD01}"/>
                </a:ext>
              </a:extLst>
            </p:cNvPr>
            <p:cNvSpPr/>
            <p:nvPr/>
          </p:nvSpPr>
          <p:spPr>
            <a:xfrm>
              <a:off x="8090049" y="1447700"/>
              <a:ext cx="218134" cy="2875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96" name="그림 95">
              <a:extLst>
                <a:ext uri="{FF2B5EF4-FFF2-40B4-BE49-F238E27FC236}">
                  <a16:creationId xmlns:a16="http://schemas.microsoft.com/office/drawing/2014/main" id="{46642864-FFAB-45F6-9B31-EBD042E7B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3213" y="1456982"/>
              <a:ext cx="170056" cy="170057"/>
            </a:xfrm>
            <a:prstGeom prst="rect">
              <a:avLst/>
            </a:prstGeom>
          </p:spPr>
        </p:pic>
      </p:grpSp>
      <p:grpSp>
        <p:nvGrpSpPr>
          <p:cNvPr id="198" name="그룹 197">
            <a:extLst>
              <a:ext uri="{FF2B5EF4-FFF2-40B4-BE49-F238E27FC236}">
                <a16:creationId xmlns:a16="http://schemas.microsoft.com/office/drawing/2014/main" id="{64CEE7AC-5A68-40A1-A1F5-754B2D6ECDE4}"/>
              </a:ext>
            </a:extLst>
          </p:cNvPr>
          <p:cNvGrpSpPr/>
          <p:nvPr/>
        </p:nvGrpSpPr>
        <p:grpSpPr>
          <a:xfrm>
            <a:off x="8921272" y="3340622"/>
            <a:ext cx="324580" cy="427796"/>
            <a:chOff x="8090049" y="1754881"/>
            <a:chExt cx="218134" cy="287500"/>
          </a:xfrm>
        </p:grpSpPr>
        <p:sp>
          <p:nvSpPr>
            <p:cNvPr id="88" name="직사각형 87">
              <a:extLst>
                <a:ext uri="{FF2B5EF4-FFF2-40B4-BE49-F238E27FC236}">
                  <a16:creationId xmlns:a16="http://schemas.microsoft.com/office/drawing/2014/main" id="{AC6094B3-B017-4CAA-A35D-ADB450C29DCD}"/>
                </a:ext>
              </a:extLst>
            </p:cNvPr>
            <p:cNvSpPr/>
            <p:nvPr/>
          </p:nvSpPr>
          <p:spPr>
            <a:xfrm>
              <a:off x="8090049" y="1754881"/>
              <a:ext cx="218134" cy="2875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97" name="그림 96">
              <a:extLst>
                <a:ext uri="{FF2B5EF4-FFF2-40B4-BE49-F238E27FC236}">
                  <a16:creationId xmlns:a16="http://schemas.microsoft.com/office/drawing/2014/main" id="{E487F237-0F61-4533-BCE0-CB5B033F2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819" y="1761455"/>
              <a:ext cx="184844" cy="184845"/>
            </a:xfrm>
            <a:prstGeom prst="rect">
              <a:avLst/>
            </a:prstGeom>
          </p:spPr>
        </p:pic>
      </p:grpSp>
      <p:grpSp>
        <p:nvGrpSpPr>
          <p:cNvPr id="200" name="그룹 199">
            <a:extLst>
              <a:ext uri="{FF2B5EF4-FFF2-40B4-BE49-F238E27FC236}">
                <a16:creationId xmlns:a16="http://schemas.microsoft.com/office/drawing/2014/main" id="{DDB5B851-DADF-4AF3-9E4F-76FC0F2C36DC}"/>
              </a:ext>
            </a:extLst>
          </p:cNvPr>
          <p:cNvGrpSpPr/>
          <p:nvPr/>
        </p:nvGrpSpPr>
        <p:grpSpPr>
          <a:xfrm>
            <a:off x="8921272" y="4422620"/>
            <a:ext cx="324580" cy="427796"/>
            <a:chOff x="8090049" y="2369245"/>
            <a:chExt cx="218134" cy="287500"/>
          </a:xfrm>
        </p:grpSpPr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D825EF46-1239-484B-8873-AE5B5E346A23}"/>
                </a:ext>
              </a:extLst>
            </p:cNvPr>
            <p:cNvSpPr/>
            <p:nvPr/>
          </p:nvSpPr>
          <p:spPr>
            <a:xfrm>
              <a:off x="8090049" y="2369245"/>
              <a:ext cx="218134" cy="2875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99" name="그림 98">
              <a:extLst>
                <a:ext uri="{FF2B5EF4-FFF2-40B4-BE49-F238E27FC236}">
                  <a16:creationId xmlns:a16="http://schemas.microsoft.com/office/drawing/2014/main" id="{9EDDE1EC-6CD9-49D9-B09F-2771949CC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8284" y="2390115"/>
              <a:ext cx="179915" cy="179916"/>
            </a:xfrm>
            <a:prstGeom prst="rect">
              <a:avLst/>
            </a:prstGeom>
          </p:spPr>
        </p:pic>
      </p:grpSp>
      <p:grpSp>
        <p:nvGrpSpPr>
          <p:cNvPr id="208" name="그룹 207">
            <a:extLst>
              <a:ext uri="{FF2B5EF4-FFF2-40B4-BE49-F238E27FC236}">
                <a16:creationId xmlns:a16="http://schemas.microsoft.com/office/drawing/2014/main" id="{E6B6F08F-07AE-43AF-817B-8DD3175AAB2B}"/>
              </a:ext>
            </a:extLst>
          </p:cNvPr>
          <p:cNvGrpSpPr/>
          <p:nvPr/>
        </p:nvGrpSpPr>
        <p:grpSpPr>
          <a:xfrm>
            <a:off x="9531967" y="635622"/>
            <a:ext cx="324580" cy="427796"/>
            <a:chOff x="8401993" y="218976"/>
            <a:chExt cx="218134" cy="287500"/>
          </a:xfrm>
        </p:grpSpPr>
        <p:sp>
          <p:nvSpPr>
            <p:cNvPr id="108" name="직사각형 107">
              <a:extLst>
                <a:ext uri="{FF2B5EF4-FFF2-40B4-BE49-F238E27FC236}">
                  <a16:creationId xmlns:a16="http://schemas.microsoft.com/office/drawing/2014/main" id="{F8B504CC-4A34-43DD-8FE5-28B3290453A9}"/>
                </a:ext>
              </a:extLst>
            </p:cNvPr>
            <p:cNvSpPr/>
            <p:nvPr/>
          </p:nvSpPr>
          <p:spPr>
            <a:xfrm>
              <a:off x="8401993" y="218976"/>
              <a:ext cx="218134" cy="2875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09" name="그림 108">
              <a:extLst>
                <a:ext uri="{FF2B5EF4-FFF2-40B4-BE49-F238E27FC236}">
                  <a16:creationId xmlns:a16="http://schemas.microsoft.com/office/drawing/2014/main" id="{80F259AA-978D-4980-9309-23207EF67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5157" y="239090"/>
              <a:ext cx="170056" cy="170057"/>
            </a:xfrm>
            <a:prstGeom prst="rect">
              <a:avLst/>
            </a:prstGeom>
          </p:spPr>
        </p:pic>
      </p:grpSp>
      <p:grpSp>
        <p:nvGrpSpPr>
          <p:cNvPr id="207" name="그룹 206">
            <a:extLst>
              <a:ext uri="{FF2B5EF4-FFF2-40B4-BE49-F238E27FC236}">
                <a16:creationId xmlns:a16="http://schemas.microsoft.com/office/drawing/2014/main" id="{8D1C3ECE-17E1-45DA-A386-C595B5FEFAED}"/>
              </a:ext>
            </a:extLst>
          </p:cNvPr>
          <p:cNvGrpSpPr/>
          <p:nvPr/>
        </p:nvGrpSpPr>
        <p:grpSpPr>
          <a:xfrm>
            <a:off x="9531967" y="1176622"/>
            <a:ext cx="324580" cy="427796"/>
            <a:chOff x="8401993" y="526157"/>
            <a:chExt cx="218134" cy="287500"/>
          </a:xfrm>
        </p:grpSpPr>
        <p:sp>
          <p:nvSpPr>
            <p:cNvPr id="103" name="직사각형 102">
              <a:extLst>
                <a:ext uri="{FF2B5EF4-FFF2-40B4-BE49-F238E27FC236}">
                  <a16:creationId xmlns:a16="http://schemas.microsoft.com/office/drawing/2014/main" id="{28C67E4A-081D-46D9-A095-1DC7A2FDD6D2}"/>
                </a:ext>
              </a:extLst>
            </p:cNvPr>
            <p:cNvSpPr/>
            <p:nvPr/>
          </p:nvSpPr>
          <p:spPr>
            <a:xfrm>
              <a:off x="8401993" y="526157"/>
              <a:ext cx="218134" cy="2875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10" name="그림 109">
              <a:extLst>
                <a:ext uri="{FF2B5EF4-FFF2-40B4-BE49-F238E27FC236}">
                  <a16:creationId xmlns:a16="http://schemas.microsoft.com/office/drawing/2014/main" id="{D8272492-3FA1-4F53-B7AE-DF0BD7E7A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5157" y="543563"/>
              <a:ext cx="170056" cy="170057"/>
            </a:xfrm>
            <a:prstGeom prst="rect">
              <a:avLst/>
            </a:prstGeom>
          </p:spPr>
        </p:pic>
      </p:grpSp>
      <p:grpSp>
        <p:nvGrpSpPr>
          <p:cNvPr id="206" name="그룹 205">
            <a:extLst>
              <a:ext uri="{FF2B5EF4-FFF2-40B4-BE49-F238E27FC236}">
                <a16:creationId xmlns:a16="http://schemas.microsoft.com/office/drawing/2014/main" id="{35474D38-2606-402C-B3E0-8C83F6F0EFD0}"/>
              </a:ext>
            </a:extLst>
          </p:cNvPr>
          <p:cNvGrpSpPr/>
          <p:nvPr/>
        </p:nvGrpSpPr>
        <p:grpSpPr>
          <a:xfrm>
            <a:off x="9531967" y="1717622"/>
            <a:ext cx="324580" cy="427796"/>
            <a:chOff x="8401993" y="833338"/>
            <a:chExt cx="218134" cy="287500"/>
          </a:xfrm>
        </p:grpSpPr>
        <p:sp>
          <p:nvSpPr>
            <p:cNvPr id="104" name="직사각형 103">
              <a:extLst>
                <a:ext uri="{FF2B5EF4-FFF2-40B4-BE49-F238E27FC236}">
                  <a16:creationId xmlns:a16="http://schemas.microsoft.com/office/drawing/2014/main" id="{6180838C-914B-4995-9E38-D1A635A577BE}"/>
                </a:ext>
              </a:extLst>
            </p:cNvPr>
            <p:cNvSpPr/>
            <p:nvPr/>
          </p:nvSpPr>
          <p:spPr>
            <a:xfrm>
              <a:off x="8401993" y="833338"/>
              <a:ext cx="218134" cy="2875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11" name="그림 110">
              <a:extLst>
                <a:ext uri="{FF2B5EF4-FFF2-40B4-BE49-F238E27FC236}">
                  <a16:creationId xmlns:a16="http://schemas.microsoft.com/office/drawing/2014/main" id="{FACC2239-8221-4E24-87F5-1AC85D0A0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5157" y="848036"/>
              <a:ext cx="170056" cy="170057"/>
            </a:xfrm>
            <a:prstGeom prst="rect">
              <a:avLst/>
            </a:prstGeom>
          </p:spPr>
        </p:pic>
      </p:grpSp>
      <p:grpSp>
        <p:nvGrpSpPr>
          <p:cNvPr id="205" name="그룹 204">
            <a:extLst>
              <a:ext uri="{FF2B5EF4-FFF2-40B4-BE49-F238E27FC236}">
                <a16:creationId xmlns:a16="http://schemas.microsoft.com/office/drawing/2014/main" id="{4598097C-869E-453A-A405-DEFDAA335E6D}"/>
              </a:ext>
            </a:extLst>
          </p:cNvPr>
          <p:cNvGrpSpPr/>
          <p:nvPr/>
        </p:nvGrpSpPr>
        <p:grpSpPr>
          <a:xfrm>
            <a:off x="9531967" y="2258622"/>
            <a:ext cx="324580" cy="427796"/>
            <a:chOff x="8401993" y="1140519"/>
            <a:chExt cx="218134" cy="287500"/>
          </a:xfrm>
        </p:grpSpPr>
        <p:sp>
          <p:nvSpPr>
            <p:cNvPr id="101" name="직사각형 100">
              <a:extLst>
                <a:ext uri="{FF2B5EF4-FFF2-40B4-BE49-F238E27FC236}">
                  <a16:creationId xmlns:a16="http://schemas.microsoft.com/office/drawing/2014/main" id="{B3A2E3AB-33F2-4BD2-B9E7-81DD6D88860D}"/>
                </a:ext>
              </a:extLst>
            </p:cNvPr>
            <p:cNvSpPr/>
            <p:nvPr/>
          </p:nvSpPr>
          <p:spPr>
            <a:xfrm>
              <a:off x="8401993" y="1140519"/>
              <a:ext cx="218134" cy="2875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12" name="그림 111">
              <a:extLst>
                <a:ext uri="{FF2B5EF4-FFF2-40B4-BE49-F238E27FC236}">
                  <a16:creationId xmlns:a16="http://schemas.microsoft.com/office/drawing/2014/main" id="{750093A4-06CA-49A1-80CF-2F3A1675B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5157" y="1152509"/>
              <a:ext cx="170056" cy="170057"/>
            </a:xfrm>
            <a:prstGeom prst="rect">
              <a:avLst/>
            </a:prstGeom>
          </p:spPr>
        </p:pic>
      </p:grpSp>
      <p:grpSp>
        <p:nvGrpSpPr>
          <p:cNvPr id="204" name="그룹 203">
            <a:extLst>
              <a:ext uri="{FF2B5EF4-FFF2-40B4-BE49-F238E27FC236}">
                <a16:creationId xmlns:a16="http://schemas.microsoft.com/office/drawing/2014/main" id="{E9D5AADD-001E-4551-922D-0562A02D0E4D}"/>
              </a:ext>
            </a:extLst>
          </p:cNvPr>
          <p:cNvGrpSpPr/>
          <p:nvPr/>
        </p:nvGrpSpPr>
        <p:grpSpPr>
          <a:xfrm>
            <a:off x="9531967" y="2799622"/>
            <a:ext cx="324580" cy="427796"/>
            <a:chOff x="8401993" y="1447700"/>
            <a:chExt cx="218134" cy="287500"/>
          </a:xfrm>
        </p:grpSpPr>
        <p:sp>
          <p:nvSpPr>
            <p:cNvPr id="102" name="직사각형 101">
              <a:extLst>
                <a:ext uri="{FF2B5EF4-FFF2-40B4-BE49-F238E27FC236}">
                  <a16:creationId xmlns:a16="http://schemas.microsoft.com/office/drawing/2014/main" id="{3D0B6472-A181-4304-A36A-F8ECC6B2D532}"/>
                </a:ext>
              </a:extLst>
            </p:cNvPr>
            <p:cNvSpPr/>
            <p:nvPr/>
          </p:nvSpPr>
          <p:spPr>
            <a:xfrm>
              <a:off x="8401993" y="1447700"/>
              <a:ext cx="218134" cy="2875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13" name="그림 112">
              <a:extLst>
                <a:ext uri="{FF2B5EF4-FFF2-40B4-BE49-F238E27FC236}">
                  <a16:creationId xmlns:a16="http://schemas.microsoft.com/office/drawing/2014/main" id="{F06C0274-AC04-4FAA-9510-1D3A539B8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5157" y="1456982"/>
              <a:ext cx="170056" cy="170057"/>
            </a:xfrm>
            <a:prstGeom prst="rect">
              <a:avLst/>
            </a:prstGeom>
          </p:spPr>
        </p:pic>
      </p:grpSp>
      <p:grpSp>
        <p:nvGrpSpPr>
          <p:cNvPr id="203" name="그룹 202">
            <a:extLst>
              <a:ext uri="{FF2B5EF4-FFF2-40B4-BE49-F238E27FC236}">
                <a16:creationId xmlns:a16="http://schemas.microsoft.com/office/drawing/2014/main" id="{C098714F-1BBA-40BD-ACCB-2D0C10ABF016}"/>
              </a:ext>
            </a:extLst>
          </p:cNvPr>
          <p:cNvGrpSpPr/>
          <p:nvPr/>
        </p:nvGrpSpPr>
        <p:grpSpPr>
          <a:xfrm>
            <a:off x="9531967" y="3340622"/>
            <a:ext cx="324580" cy="427796"/>
            <a:chOff x="8401993" y="1754881"/>
            <a:chExt cx="218134" cy="287500"/>
          </a:xfrm>
        </p:grpSpPr>
        <p:sp>
          <p:nvSpPr>
            <p:cNvPr id="105" name="직사각형 104">
              <a:extLst>
                <a:ext uri="{FF2B5EF4-FFF2-40B4-BE49-F238E27FC236}">
                  <a16:creationId xmlns:a16="http://schemas.microsoft.com/office/drawing/2014/main" id="{1BE63C5A-0427-4AC4-A5B0-C4B6A3E95840}"/>
                </a:ext>
              </a:extLst>
            </p:cNvPr>
            <p:cNvSpPr/>
            <p:nvPr/>
          </p:nvSpPr>
          <p:spPr>
            <a:xfrm>
              <a:off x="8401993" y="1754881"/>
              <a:ext cx="218134" cy="2875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14" name="그림 113">
              <a:extLst>
                <a:ext uri="{FF2B5EF4-FFF2-40B4-BE49-F238E27FC236}">
                  <a16:creationId xmlns:a16="http://schemas.microsoft.com/office/drawing/2014/main" id="{D04A39CF-DCA2-4A5F-A340-0F2D88118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7763" y="1761455"/>
              <a:ext cx="184844" cy="184845"/>
            </a:xfrm>
            <a:prstGeom prst="rect">
              <a:avLst/>
            </a:prstGeom>
          </p:spPr>
        </p:pic>
      </p:grpSp>
      <p:grpSp>
        <p:nvGrpSpPr>
          <p:cNvPr id="201" name="그룹 200">
            <a:extLst>
              <a:ext uri="{FF2B5EF4-FFF2-40B4-BE49-F238E27FC236}">
                <a16:creationId xmlns:a16="http://schemas.microsoft.com/office/drawing/2014/main" id="{39FDE9B9-8BFD-4E8B-952C-1D176866BBD6}"/>
              </a:ext>
            </a:extLst>
          </p:cNvPr>
          <p:cNvGrpSpPr/>
          <p:nvPr/>
        </p:nvGrpSpPr>
        <p:grpSpPr>
          <a:xfrm>
            <a:off x="9531967" y="4422620"/>
            <a:ext cx="324580" cy="427796"/>
            <a:chOff x="8401993" y="2369245"/>
            <a:chExt cx="218134" cy="287500"/>
          </a:xfrm>
        </p:grpSpPr>
        <p:sp>
          <p:nvSpPr>
            <p:cNvPr id="107" name="직사각형 106">
              <a:extLst>
                <a:ext uri="{FF2B5EF4-FFF2-40B4-BE49-F238E27FC236}">
                  <a16:creationId xmlns:a16="http://schemas.microsoft.com/office/drawing/2014/main" id="{F55D15D0-BE3E-40B3-9BF5-DFEA0ABEB5A7}"/>
                </a:ext>
              </a:extLst>
            </p:cNvPr>
            <p:cNvSpPr/>
            <p:nvPr/>
          </p:nvSpPr>
          <p:spPr>
            <a:xfrm>
              <a:off x="8401993" y="2369245"/>
              <a:ext cx="218134" cy="2875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16" name="그림 115">
              <a:extLst>
                <a:ext uri="{FF2B5EF4-FFF2-40B4-BE49-F238E27FC236}">
                  <a16:creationId xmlns:a16="http://schemas.microsoft.com/office/drawing/2014/main" id="{432B3684-178B-44D7-8BA6-03ABB4D5B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0228" y="2390115"/>
              <a:ext cx="179915" cy="179916"/>
            </a:xfrm>
            <a:prstGeom prst="rect">
              <a:avLst/>
            </a:prstGeom>
          </p:spPr>
        </p:pic>
      </p:grpSp>
      <p:grpSp>
        <p:nvGrpSpPr>
          <p:cNvPr id="209" name="그룹 208">
            <a:extLst>
              <a:ext uri="{FF2B5EF4-FFF2-40B4-BE49-F238E27FC236}">
                <a16:creationId xmlns:a16="http://schemas.microsoft.com/office/drawing/2014/main" id="{AB8B4950-228A-4389-BE8D-D7795DEEF635}"/>
              </a:ext>
            </a:extLst>
          </p:cNvPr>
          <p:cNvGrpSpPr/>
          <p:nvPr/>
        </p:nvGrpSpPr>
        <p:grpSpPr>
          <a:xfrm>
            <a:off x="10195600" y="635622"/>
            <a:ext cx="324580" cy="427796"/>
            <a:chOff x="8706793" y="218976"/>
            <a:chExt cx="218134" cy="287500"/>
          </a:xfrm>
        </p:grpSpPr>
        <p:sp>
          <p:nvSpPr>
            <p:cNvPr id="125" name="직사각형 124">
              <a:extLst>
                <a:ext uri="{FF2B5EF4-FFF2-40B4-BE49-F238E27FC236}">
                  <a16:creationId xmlns:a16="http://schemas.microsoft.com/office/drawing/2014/main" id="{A375B529-F30C-426C-903C-D496BE63316F}"/>
                </a:ext>
              </a:extLst>
            </p:cNvPr>
            <p:cNvSpPr/>
            <p:nvPr/>
          </p:nvSpPr>
          <p:spPr>
            <a:xfrm>
              <a:off x="8706793" y="218976"/>
              <a:ext cx="218134" cy="2875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26" name="그림 125">
              <a:extLst>
                <a:ext uri="{FF2B5EF4-FFF2-40B4-BE49-F238E27FC236}">
                  <a16:creationId xmlns:a16="http://schemas.microsoft.com/office/drawing/2014/main" id="{CD4103FE-2280-4197-B430-F7E54CC59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9957" y="239090"/>
              <a:ext cx="170056" cy="170057"/>
            </a:xfrm>
            <a:prstGeom prst="rect">
              <a:avLst/>
            </a:prstGeom>
          </p:spPr>
        </p:pic>
      </p:grpSp>
      <p:grpSp>
        <p:nvGrpSpPr>
          <p:cNvPr id="210" name="그룹 209">
            <a:extLst>
              <a:ext uri="{FF2B5EF4-FFF2-40B4-BE49-F238E27FC236}">
                <a16:creationId xmlns:a16="http://schemas.microsoft.com/office/drawing/2014/main" id="{0F424D8B-910F-4F05-88D5-A62AFB424169}"/>
              </a:ext>
            </a:extLst>
          </p:cNvPr>
          <p:cNvGrpSpPr/>
          <p:nvPr/>
        </p:nvGrpSpPr>
        <p:grpSpPr>
          <a:xfrm>
            <a:off x="10195600" y="1176622"/>
            <a:ext cx="324580" cy="427796"/>
            <a:chOff x="8706793" y="526157"/>
            <a:chExt cx="218134" cy="287500"/>
          </a:xfrm>
        </p:grpSpPr>
        <p:sp>
          <p:nvSpPr>
            <p:cNvPr id="120" name="직사각형 119">
              <a:extLst>
                <a:ext uri="{FF2B5EF4-FFF2-40B4-BE49-F238E27FC236}">
                  <a16:creationId xmlns:a16="http://schemas.microsoft.com/office/drawing/2014/main" id="{8985DFAC-8B3F-46A3-A082-87692CB26330}"/>
                </a:ext>
              </a:extLst>
            </p:cNvPr>
            <p:cNvSpPr/>
            <p:nvPr/>
          </p:nvSpPr>
          <p:spPr>
            <a:xfrm>
              <a:off x="8706793" y="526157"/>
              <a:ext cx="218134" cy="2875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27" name="그림 126">
              <a:extLst>
                <a:ext uri="{FF2B5EF4-FFF2-40B4-BE49-F238E27FC236}">
                  <a16:creationId xmlns:a16="http://schemas.microsoft.com/office/drawing/2014/main" id="{0E560B8B-CA27-4829-811C-36A70D0AA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9957" y="543563"/>
              <a:ext cx="170056" cy="170057"/>
            </a:xfrm>
            <a:prstGeom prst="rect">
              <a:avLst/>
            </a:prstGeom>
          </p:spPr>
        </p:pic>
      </p:grpSp>
      <p:grpSp>
        <p:nvGrpSpPr>
          <p:cNvPr id="286" name="그룹 285">
            <a:extLst>
              <a:ext uri="{FF2B5EF4-FFF2-40B4-BE49-F238E27FC236}">
                <a16:creationId xmlns:a16="http://schemas.microsoft.com/office/drawing/2014/main" id="{DA107A36-7693-47C5-84DB-6481E96EE2B0}"/>
              </a:ext>
            </a:extLst>
          </p:cNvPr>
          <p:cNvGrpSpPr/>
          <p:nvPr/>
        </p:nvGrpSpPr>
        <p:grpSpPr>
          <a:xfrm>
            <a:off x="10195600" y="1717622"/>
            <a:ext cx="324580" cy="427796"/>
            <a:chOff x="10195600" y="1931308"/>
            <a:chExt cx="324580" cy="427796"/>
          </a:xfrm>
        </p:grpSpPr>
        <p:sp>
          <p:nvSpPr>
            <p:cNvPr id="121" name="직사각형 120">
              <a:extLst>
                <a:ext uri="{FF2B5EF4-FFF2-40B4-BE49-F238E27FC236}">
                  <a16:creationId xmlns:a16="http://schemas.microsoft.com/office/drawing/2014/main" id="{35647601-376E-44B2-8EE0-492E7E82E431}"/>
                </a:ext>
              </a:extLst>
            </p:cNvPr>
            <p:cNvSpPr/>
            <p:nvPr/>
          </p:nvSpPr>
          <p:spPr>
            <a:xfrm>
              <a:off x="10195600" y="1931308"/>
              <a:ext cx="324580" cy="42779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28" name="그림 127">
              <a:extLst>
                <a:ext uri="{FF2B5EF4-FFF2-40B4-BE49-F238E27FC236}">
                  <a16:creationId xmlns:a16="http://schemas.microsoft.com/office/drawing/2014/main" id="{51EE50AF-FEC5-4C7B-8F64-AC43B202F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0068" y="1953178"/>
              <a:ext cx="253041" cy="253042"/>
            </a:xfrm>
            <a:prstGeom prst="rect">
              <a:avLst/>
            </a:prstGeom>
          </p:spPr>
        </p:pic>
      </p:grpSp>
      <p:grpSp>
        <p:nvGrpSpPr>
          <p:cNvPr id="211" name="그룹 210">
            <a:extLst>
              <a:ext uri="{FF2B5EF4-FFF2-40B4-BE49-F238E27FC236}">
                <a16:creationId xmlns:a16="http://schemas.microsoft.com/office/drawing/2014/main" id="{A9A48739-7AAC-4996-852F-5E8C78A37875}"/>
              </a:ext>
            </a:extLst>
          </p:cNvPr>
          <p:cNvGrpSpPr/>
          <p:nvPr/>
        </p:nvGrpSpPr>
        <p:grpSpPr>
          <a:xfrm>
            <a:off x="10195600" y="2258622"/>
            <a:ext cx="324580" cy="427796"/>
            <a:chOff x="8706793" y="1140519"/>
            <a:chExt cx="218134" cy="287500"/>
          </a:xfrm>
        </p:grpSpPr>
        <p:sp>
          <p:nvSpPr>
            <p:cNvPr id="118" name="직사각형 117">
              <a:extLst>
                <a:ext uri="{FF2B5EF4-FFF2-40B4-BE49-F238E27FC236}">
                  <a16:creationId xmlns:a16="http://schemas.microsoft.com/office/drawing/2014/main" id="{2E022A58-20AB-4B92-B7EF-ADC11A12D897}"/>
                </a:ext>
              </a:extLst>
            </p:cNvPr>
            <p:cNvSpPr/>
            <p:nvPr/>
          </p:nvSpPr>
          <p:spPr>
            <a:xfrm>
              <a:off x="8706793" y="1140519"/>
              <a:ext cx="218134" cy="2875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29" name="그림 128">
              <a:extLst>
                <a:ext uri="{FF2B5EF4-FFF2-40B4-BE49-F238E27FC236}">
                  <a16:creationId xmlns:a16="http://schemas.microsoft.com/office/drawing/2014/main" id="{C7948BA1-F1A8-4E24-B581-237820E88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9957" y="1152509"/>
              <a:ext cx="170056" cy="170057"/>
            </a:xfrm>
            <a:prstGeom prst="rect">
              <a:avLst/>
            </a:prstGeom>
          </p:spPr>
        </p:pic>
      </p:grpSp>
      <p:grpSp>
        <p:nvGrpSpPr>
          <p:cNvPr id="212" name="그룹 211">
            <a:extLst>
              <a:ext uri="{FF2B5EF4-FFF2-40B4-BE49-F238E27FC236}">
                <a16:creationId xmlns:a16="http://schemas.microsoft.com/office/drawing/2014/main" id="{06E0540C-3D0E-4649-BE21-C25E3797B794}"/>
              </a:ext>
            </a:extLst>
          </p:cNvPr>
          <p:cNvGrpSpPr/>
          <p:nvPr/>
        </p:nvGrpSpPr>
        <p:grpSpPr>
          <a:xfrm>
            <a:off x="10195600" y="2799622"/>
            <a:ext cx="324580" cy="427796"/>
            <a:chOff x="8706793" y="1447700"/>
            <a:chExt cx="218134" cy="287500"/>
          </a:xfrm>
        </p:grpSpPr>
        <p:sp>
          <p:nvSpPr>
            <p:cNvPr id="119" name="직사각형 118">
              <a:extLst>
                <a:ext uri="{FF2B5EF4-FFF2-40B4-BE49-F238E27FC236}">
                  <a16:creationId xmlns:a16="http://schemas.microsoft.com/office/drawing/2014/main" id="{E2C9441E-3FAD-4047-B31D-95567EA01208}"/>
                </a:ext>
              </a:extLst>
            </p:cNvPr>
            <p:cNvSpPr/>
            <p:nvPr/>
          </p:nvSpPr>
          <p:spPr>
            <a:xfrm>
              <a:off x="8706793" y="1447700"/>
              <a:ext cx="218134" cy="2875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30" name="그림 129">
              <a:extLst>
                <a:ext uri="{FF2B5EF4-FFF2-40B4-BE49-F238E27FC236}">
                  <a16:creationId xmlns:a16="http://schemas.microsoft.com/office/drawing/2014/main" id="{86989182-C7F7-4717-B6C9-5D41141FA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9957" y="1456982"/>
              <a:ext cx="170056" cy="170057"/>
            </a:xfrm>
            <a:prstGeom prst="rect">
              <a:avLst/>
            </a:prstGeom>
          </p:spPr>
        </p:pic>
      </p:grpSp>
      <p:grpSp>
        <p:nvGrpSpPr>
          <p:cNvPr id="213" name="그룹 212">
            <a:extLst>
              <a:ext uri="{FF2B5EF4-FFF2-40B4-BE49-F238E27FC236}">
                <a16:creationId xmlns:a16="http://schemas.microsoft.com/office/drawing/2014/main" id="{79BBC466-8F7B-41F2-83B7-83A24121D688}"/>
              </a:ext>
            </a:extLst>
          </p:cNvPr>
          <p:cNvGrpSpPr/>
          <p:nvPr/>
        </p:nvGrpSpPr>
        <p:grpSpPr>
          <a:xfrm>
            <a:off x="10195600" y="3340622"/>
            <a:ext cx="324580" cy="427796"/>
            <a:chOff x="8706793" y="1754881"/>
            <a:chExt cx="218134" cy="287500"/>
          </a:xfrm>
        </p:grpSpPr>
        <p:sp>
          <p:nvSpPr>
            <p:cNvPr id="122" name="직사각형 121">
              <a:extLst>
                <a:ext uri="{FF2B5EF4-FFF2-40B4-BE49-F238E27FC236}">
                  <a16:creationId xmlns:a16="http://schemas.microsoft.com/office/drawing/2014/main" id="{7E4CF617-8CD3-4429-8FE6-4376D346FA08}"/>
                </a:ext>
              </a:extLst>
            </p:cNvPr>
            <p:cNvSpPr/>
            <p:nvPr/>
          </p:nvSpPr>
          <p:spPr>
            <a:xfrm>
              <a:off x="8706793" y="1754881"/>
              <a:ext cx="218134" cy="2875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31" name="그림 130">
              <a:extLst>
                <a:ext uri="{FF2B5EF4-FFF2-40B4-BE49-F238E27FC236}">
                  <a16:creationId xmlns:a16="http://schemas.microsoft.com/office/drawing/2014/main" id="{75031572-C077-47BB-9E0A-C30D2477B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2563" y="1761455"/>
              <a:ext cx="184844" cy="184845"/>
            </a:xfrm>
            <a:prstGeom prst="rect">
              <a:avLst/>
            </a:prstGeom>
          </p:spPr>
        </p:pic>
      </p:grpSp>
      <p:grpSp>
        <p:nvGrpSpPr>
          <p:cNvPr id="215" name="그룹 214">
            <a:extLst>
              <a:ext uri="{FF2B5EF4-FFF2-40B4-BE49-F238E27FC236}">
                <a16:creationId xmlns:a16="http://schemas.microsoft.com/office/drawing/2014/main" id="{685679D2-EACB-43CA-8C29-FB6548DE4E39}"/>
              </a:ext>
            </a:extLst>
          </p:cNvPr>
          <p:cNvGrpSpPr/>
          <p:nvPr/>
        </p:nvGrpSpPr>
        <p:grpSpPr>
          <a:xfrm>
            <a:off x="10195600" y="4422620"/>
            <a:ext cx="324580" cy="427796"/>
            <a:chOff x="8706793" y="2369245"/>
            <a:chExt cx="218134" cy="287500"/>
          </a:xfrm>
        </p:grpSpPr>
        <p:sp>
          <p:nvSpPr>
            <p:cNvPr id="124" name="직사각형 123">
              <a:extLst>
                <a:ext uri="{FF2B5EF4-FFF2-40B4-BE49-F238E27FC236}">
                  <a16:creationId xmlns:a16="http://schemas.microsoft.com/office/drawing/2014/main" id="{BDCCC36D-89B6-4C91-BE16-836C07B85215}"/>
                </a:ext>
              </a:extLst>
            </p:cNvPr>
            <p:cNvSpPr/>
            <p:nvPr/>
          </p:nvSpPr>
          <p:spPr>
            <a:xfrm>
              <a:off x="8706793" y="2369245"/>
              <a:ext cx="218134" cy="2875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33" name="그림 132">
              <a:extLst>
                <a:ext uri="{FF2B5EF4-FFF2-40B4-BE49-F238E27FC236}">
                  <a16:creationId xmlns:a16="http://schemas.microsoft.com/office/drawing/2014/main" id="{FD0C31DB-E8B4-4EE9-99CF-F06E11949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028" y="2390115"/>
              <a:ext cx="179915" cy="179916"/>
            </a:xfrm>
            <a:prstGeom prst="rect">
              <a:avLst/>
            </a:prstGeom>
          </p:spPr>
        </p:pic>
      </p:grpSp>
      <p:grpSp>
        <p:nvGrpSpPr>
          <p:cNvPr id="216" name="그룹 215">
            <a:extLst>
              <a:ext uri="{FF2B5EF4-FFF2-40B4-BE49-F238E27FC236}">
                <a16:creationId xmlns:a16="http://schemas.microsoft.com/office/drawing/2014/main" id="{EAA3CAE7-D46F-4BC3-8272-3B8CC5F3B761}"/>
              </a:ext>
            </a:extLst>
          </p:cNvPr>
          <p:cNvGrpSpPr/>
          <p:nvPr/>
        </p:nvGrpSpPr>
        <p:grpSpPr>
          <a:xfrm>
            <a:off x="10849924" y="635622"/>
            <a:ext cx="324580" cy="427796"/>
            <a:chOff x="9056837" y="218976"/>
            <a:chExt cx="218134" cy="287500"/>
          </a:xfrm>
        </p:grpSpPr>
        <p:sp>
          <p:nvSpPr>
            <p:cNvPr id="142" name="직사각형 141">
              <a:extLst>
                <a:ext uri="{FF2B5EF4-FFF2-40B4-BE49-F238E27FC236}">
                  <a16:creationId xmlns:a16="http://schemas.microsoft.com/office/drawing/2014/main" id="{894A9EA4-7D23-449A-834E-9477AB7E5F32}"/>
                </a:ext>
              </a:extLst>
            </p:cNvPr>
            <p:cNvSpPr/>
            <p:nvPr/>
          </p:nvSpPr>
          <p:spPr>
            <a:xfrm>
              <a:off x="9056837" y="218976"/>
              <a:ext cx="218134" cy="287500"/>
            </a:xfrm>
            <a:prstGeom prst="rect">
              <a:avLst/>
            </a:prstGeom>
            <a:solidFill>
              <a:srgbClr val="B86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43" name="그림 142">
              <a:extLst>
                <a:ext uri="{FF2B5EF4-FFF2-40B4-BE49-F238E27FC236}">
                  <a16:creationId xmlns:a16="http://schemas.microsoft.com/office/drawing/2014/main" id="{4B693FEB-8AE9-4E00-AEA6-1BF6EE79C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0001" y="239090"/>
              <a:ext cx="170056" cy="170057"/>
            </a:xfrm>
            <a:prstGeom prst="rect">
              <a:avLst/>
            </a:prstGeom>
          </p:spPr>
        </p:pic>
      </p:grpSp>
      <p:grpSp>
        <p:nvGrpSpPr>
          <p:cNvPr id="217" name="그룹 216">
            <a:extLst>
              <a:ext uri="{FF2B5EF4-FFF2-40B4-BE49-F238E27FC236}">
                <a16:creationId xmlns:a16="http://schemas.microsoft.com/office/drawing/2014/main" id="{6D3797D9-1CF8-4654-ACA0-D99E5350482C}"/>
              </a:ext>
            </a:extLst>
          </p:cNvPr>
          <p:cNvGrpSpPr/>
          <p:nvPr/>
        </p:nvGrpSpPr>
        <p:grpSpPr>
          <a:xfrm>
            <a:off x="10849924" y="1176622"/>
            <a:ext cx="324580" cy="427796"/>
            <a:chOff x="9056837" y="526157"/>
            <a:chExt cx="218134" cy="287500"/>
          </a:xfrm>
        </p:grpSpPr>
        <p:sp>
          <p:nvSpPr>
            <p:cNvPr id="137" name="직사각형 136">
              <a:extLst>
                <a:ext uri="{FF2B5EF4-FFF2-40B4-BE49-F238E27FC236}">
                  <a16:creationId xmlns:a16="http://schemas.microsoft.com/office/drawing/2014/main" id="{EC72DA12-79C5-4B27-A59C-6C22F14A3B0E}"/>
                </a:ext>
              </a:extLst>
            </p:cNvPr>
            <p:cNvSpPr/>
            <p:nvPr/>
          </p:nvSpPr>
          <p:spPr>
            <a:xfrm>
              <a:off x="9056837" y="526157"/>
              <a:ext cx="218134" cy="287500"/>
            </a:xfrm>
            <a:prstGeom prst="rect">
              <a:avLst/>
            </a:prstGeom>
            <a:solidFill>
              <a:srgbClr val="B86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44" name="그림 143">
              <a:extLst>
                <a:ext uri="{FF2B5EF4-FFF2-40B4-BE49-F238E27FC236}">
                  <a16:creationId xmlns:a16="http://schemas.microsoft.com/office/drawing/2014/main" id="{C4A001B8-E79F-4C29-9CC8-F5535D880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0001" y="543563"/>
              <a:ext cx="170056" cy="170057"/>
            </a:xfrm>
            <a:prstGeom prst="rect">
              <a:avLst/>
            </a:prstGeom>
          </p:spPr>
        </p:pic>
      </p:grpSp>
      <p:grpSp>
        <p:nvGrpSpPr>
          <p:cNvPr id="218" name="그룹 217">
            <a:extLst>
              <a:ext uri="{FF2B5EF4-FFF2-40B4-BE49-F238E27FC236}">
                <a16:creationId xmlns:a16="http://schemas.microsoft.com/office/drawing/2014/main" id="{83DD0E33-F961-445E-A0A1-37449516CA1C}"/>
              </a:ext>
            </a:extLst>
          </p:cNvPr>
          <p:cNvGrpSpPr/>
          <p:nvPr/>
        </p:nvGrpSpPr>
        <p:grpSpPr>
          <a:xfrm>
            <a:off x="10849924" y="1717622"/>
            <a:ext cx="324580" cy="427796"/>
            <a:chOff x="9056837" y="833338"/>
            <a:chExt cx="218134" cy="287500"/>
          </a:xfrm>
        </p:grpSpPr>
        <p:sp>
          <p:nvSpPr>
            <p:cNvPr id="138" name="직사각형 137">
              <a:extLst>
                <a:ext uri="{FF2B5EF4-FFF2-40B4-BE49-F238E27FC236}">
                  <a16:creationId xmlns:a16="http://schemas.microsoft.com/office/drawing/2014/main" id="{BB80CE9F-6E88-4E66-801F-3140775CC18C}"/>
                </a:ext>
              </a:extLst>
            </p:cNvPr>
            <p:cNvSpPr/>
            <p:nvPr/>
          </p:nvSpPr>
          <p:spPr>
            <a:xfrm>
              <a:off x="9056837" y="833338"/>
              <a:ext cx="218134" cy="287500"/>
            </a:xfrm>
            <a:prstGeom prst="rect">
              <a:avLst/>
            </a:prstGeom>
            <a:solidFill>
              <a:srgbClr val="B86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45" name="그림 144">
              <a:extLst>
                <a:ext uri="{FF2B5EF4-FFF2-40B4-BE49-F238E27FC236}">
                  <a16:creationId xmlns:a16="http://schemas.microsoft.com/office/drawing/2014/main" id="{A8307940-42C4-4A0D-807B-54A6B0F7D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0001" y="848036"/>
              <a:ext cx="170056" cy="170057"/>
            </a:xfrm>
            <a:prstGeom prst="rect">
              <a:avLst/>
            </a:prstGeom>
          </p:spPr>
        </p:pic>
      </p:grpSp>
      <p:grpSp>
        <p:nvGrpSpPr>
          <p:cNvPr id="219" name="그룹 218">
            <a:extLst>
              <a:ext uri="{FF2B5EF4-FFF2-40B4-BE49-F238E27FC236}">
                <a16:creationId xmlns:a16="http://schemas.microsoft.com/office/drawing/2014/main" id="{DB128A69-8E02-4144-87A1-E49D67F67FEB}"/>
              </a:ext>
            </a:extLst>
          </p:cNvPr>
          <p:cNvGrpSpPr/>
          <p:nvPr/>
        </p:nvGrpSpPr>
        <p:grpSpPr>
          <a:xfrm>
            <a:off x="10849924" y="2258622"/>
            <a:ext cx="324580" cy="427796"/>
            <a:chOff x="9056837" y="1140519"/>
            <a:chExt cx="218134" cy="287500"/>
          </a:xfrm>
        </p:grpSpPr>
        <p:sp>
          <p:nvSpPr>
            <p:cNvPr id="135" name="직사각형 134">
              <a:extLst>
                <a:ext uri="{FF2B5EF4-FFF2-40B4-BE49-F238E27FC236}">
                  <a16:creationId xmlns:a16="http://schemas.microsoft.com/office/drawing/2014/main" id="{DEE3A25A-6957-4938-8293-75221B246241}"/>
                </a:ext>
              </a:extLst>
            </p:cNvPr>
            <p:cNvSpPr/>
            <p:nvPr/>
          </p:nvSpPr>
          <p:spPr>
            <a:xfrm>
              <a:off x="9056837" y="1140519"/>
              <a:ext cx="218134" cy="287500"/>
            </a:xfrm>
            <a:prstGeom prst="rect">
              <a:avLst/>
            </a:prstGeom>
            <a:solidFill>
              <a:srgbClr val="B86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46" name="그림 145">
              <a:extLst>
                <a:ext uri="{FF2B5EF4-FFF2-40B4-BE49-F238E27FC236}">
                  <a16:creationId xmlns:a16="http://schemas.microsoft.com/office/drawing/2014/main" id="{79103F30-D04E-470D-A300-A1F82A9A0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0001" y="1152509"/>
              <a:ext cx="170056" cy="170057"/>
            </a:xfrm>
            <a:prstGeom prst="rect">
              <a:avLst/>
            </a:prstGeom>
          </p:spPr>
        </p:pic>
      </p:grpSp>
      <p:grpSp>
        <p:nvGrpSpPr>
          <p:cNvPr id="220" name="그룹 219">
            <a:extLst>
              <a:ext uri="{FF2B5EF4-FFF2-40B4-BE49-F238E27FC236}">
                <a16:creationId xmlns:a16="http://schemas.microsoft.com/office/drawing/2014/main" id="{F73B8971-949B-4376-900F-240D397650A0}"/>
              </a:ext>
            </a:extLst>
          </p:cNvPr>
          <p:cNvGrpSpPr/>
          <p:nvPr/>
        </p:nvGrpSpPr>
        <p:grpSpPr>
          <a:xfrm>
            <a:off x="10849924" y="2799622"/>
            <a:ext cx="324580" cy="427796"/>
            <a:chOff x="9056837" y="1447700"/>
            <a:chExt cx="218134" cy="287500"/>
          </a:xfrm>
        </p:grpSpPr>
        <p:sp>
          <p:nvSpPr>
            <p:cNvPr id="136" name="직사각형 135">
              <a:extLst>
                <a:ext uri="{FF2B5EF4-FFF2-40B4-BE49-F238E27FC236}">
                  <a16:creationId xmlns:a16="http://schemas.microsoft.com/office/drawing/2014/main" id="{43268B33-6782-4C66-9BAC-91AA775FD2B8}"/>
                </a:ext>
              </a:extLst>
            </p:cNvPr>
            <p:cNvSpPr/>
            <p:nvPr/>
          </p:nvSpPr>
          <p:spPr>
            <a:xfrm>
              <a:off x="9056837" y="1447700"/>
              <a:ext cx="218134" cy="287500"/>
            </a:xfrm>
            <a:prstGeom prst="rect">
              <a:avLst/>
            </a:prstGeom>
            <a:solidFill>
              <a:srgbClr val="B86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47" name="그림 146">
              <a:extLst>
                <a:ext uri="{FF2B5EF4-FFF2-40B4-BE49-F238E27FC236}">
                  <a16:creationId xmlns:a16="http://schemas.microsoft.com/office/drawing/2014/main" id="{60A0B655-9AE8-4655-9BB4-0D3621882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0001" y="1456982"/>
              <a:ext cx="170056" cy="170057"/>
            </a:xfrm>
            <a:prstGeom prst="rect">
              <a:avLst/>
            </a:prstGeom>
          </p:spPr>
        </p:pic>
      </p:grpSp>
      <p:grpSp>
        <p:nvGrpSpPr>
          <p:cNvPr id="221" name="그룹 220">
            <a:extLst>
              <a:ext uri="{FF2B5EF4-FFF2-40B4-BE49-F238E27FC236}">
                <a16:creationId xmlns:a16="http://schemas.microsoft.com/office/drawing/2014/main" id="{A9EB103C-795A-4E90-8FCE-A24A3D013741}"/>
              </a:ext>
            </a:extLst>
          </p:cNvPr>
          <p:cNvGrpSpPr/>
          <p:nvPr/>
        </p:nvGrpSpPr>
        <p:grpSpPr>
          <a:xfrm>
            <a:off x="10849924" y="3340622"/>
            <a:ext cx="324580" cy="427796"/>
            <a:chOff x="9056837" y="1754881"/>
            <a:chExt cx="218134" cy="287500"/>
          </a:xfrm>
        </p:grpSpPr>
        <p:sp>
          <p:nvSpPr>
            <p:cNvPr id="139" name="직사각형 138">
              <a:extLst>
                <a:ext uri="{FF2B5EF4-FFF2-40B4-BE49-F238E27FC236}">
                  <a16:creationId xmlns:a16="http://schemas.microsoft.com/office/drawing/2014/main" id="{9813D82A-7EA9-4C4F-83CF-C12B7027DCC1}"/>
                </a:ext>
              </a:extLst>
            </p:cNvPr>
            <p:cNvSpPr/>
            <p:nvPr/>
          </p:nvSpPr>
          <p:spPr>
            <a:xfrm>
              <a:off x="9056837" y="1754881"/>
              <a:ext cx="218134" cy="287500"/>
            </a:xfrm>
            <a:prstGeom prst="rect">
              <a:avLst/>
            </a:prstGeom>
            <a:solidFill>
              <a:srgbClr val="B86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48" name="그림 147">
              <a:extLst>
                <a:ext uri="{FF2B5EF4-FFF2-40B4-BE49-F238E27FC236}">
                  <a16:creationId xmlns:a16="http://schemas.microsoft.com/office/drawing/2014/main" id="{93AFD8FE-9F59-4A4A-8C9F-B60EC8EEF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2607" y="1761455"/>
              <a:ext cx="184844" cy="184845"/>
            </a:xfrm>
            <a:prstGeom prst="rect">
              <a:avLst/>
            </a:prstGeom>
          </p:spPr>
        </p:pic>
      </p:grpSp>
      <p:grpSp>
        <p:nvGrpSpPr>
          <p:cNvPr id="223" name="그룹 222">
            <a:extLst>
              <a:ext uri="{FF2B5EF4-FFF2-40B4-BE49-F238E27FC236}">
                <a16:creationId xmlns:a16="http://schemas.microsoft.com/office/drawing/2014/main" id="{C439E761-F394-4722-A137-A5BC5DDBAF50}"/>
              </a:ext>
            </a:extLst>
          </p:cNvPr>
          <p:cNvGrpSpPr/>
          <p:nvPr/>
        </p:nvGrpSpPr>
        <p:grpSpPr>
          <a:xfrm>
            <a:off x="10849924" y="4422620"/>
            <a:ext cx="324580" cy="427796"/>
            <a:chOff x="9056837" y="2369245"/>
            <a:chExt cx="218134" cy="287500"/>
          </a:xfrm>
        </p:grpSpPr>
        <p:sp>
          <p:nvSpPr>
            <p:cNvPr id="141" name="직사각형 140">
              <a:extLst>
                <a:ext uri="{FF2B5EF4-FFF2-40B4-BE49-F238E27FC236}">
                  <a16:creationId xmlns:a16="http://schemas.microsoft.com/office/drawing/2014/main" id="{8004B3BA-6899-45C6-8217-F87520EDCC0E}"/>
                </a:ext>
              </a:extLst>
            </p:cNvPr>
            <p:cNvSpPr/>
            <p:nvPr/>
          </p:nvSpPr>
          <p:spPr>
            <a:xfrm>
              <a:off x="9056837" y="2369245"/>
              <a:ext cx="218134" cy="287500"/>
            </a:xfrm>
            <a:prstGeom prst="rect">
              <a:avLst/>
            </a:prstGeom>
            <a:solidFill>
              <a:srgbClr val="B86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50" name="그림 149">
              <a:extLst>
                <a:ext uri="{FF2B5EF4-FFF2-40B4-BE49-F238E27FC236}">
                  <a16:creationId xmlns:a16="http://schemas.microsoft.com/office/drawing/2014/main" id="{E4BD4C28-EA39-41A5-88C4-B0167332F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5072" y="2390115"/>
              <a:ext cx="179915" cy="179916"/>
            </a:xfrm>
            <a:prstGeom prst="rect">
              <a:avLst/>
            </a:prstGeom>
          </p:spPr>
        </p:pic>
      </p:grpSp>
      <p:grpSp>
        <p:nvGrpSpPr>
          <p:cNvPr id="231" name="그룹 230">
            <a:extLst>
              <a:ext uri="{FF2B5EF4-FFF2-40B4-BE49-F238E27FC236}">
                <a16:creationId xmlns:a16="http://schemas.microsoft.com/office/drawing/2014/main" id="{F3990FC6-FF57-4A7B-AD92-C97D0CB7CA95}"/>
              </a:ext>
            </a:extLst>
          </p:cNvPr>
          <p:cNvGrpSpPr/>
          <p:nvPr/>
        </p:nvGrpSpPr>
        <p:grpSpPr>
          <a:xfrm>
            <a:off x="11517022" y="635622"/>
            <a:ext cx="324580" cy="427796"/>
            <a:chOff x="9340206" y="218976"/>
            <a:chExt cx="218134" cy="287500"/>
          </a:xfrm>
        </p:grpSpPr>
        <p:sp>
          <p:nvSpPr>
            <p:cNvPr id="159" name="직사각형 158">
              <a:extLst>
                <a:ext uri="{FF2B5EF4-FFF2-40B4-BE49-F238E27FC236}">
                  <a16:creationId xmlns:a16="http://schemas.microsoft.com/office/drawing/2014/main" id="{02B1BFA7-7867-4BB9-8B74-00BF66F872D0}"/>
                </a:ext>
              </a:extLst>
            </p:cNvPr>
            <p:cNvSpPr/>
            <p:nvPr/>
          </p:nvSpPr>
          <p:spPr>
            <a:xfrm>
              <a:off x="9340206" y="218976"/>
              <a:ext cx="218134" cy="287500"/>
            </a:xfrm>
            <a:prstGeom prst="rect">
              <a:avLst/>
            </a:prstGeom>
            <a:solidFill>
              <a:srgbClr val="DD3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60" name="그림 159">
              <a:extLst>
                <a:ext uri="{FF2B5EF4-FFF2-40B4-BE49-F238E27FC236}">
                  <a16:creationId xmlns:a16="http://schemas.microsoft.com/office/drawing/2014/main" id="{4754D695-2460-4668-9995-C75580FF5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3370" y="239090"/>
              <a:ext cx="170056" cy="170057"/>
            </a:xfrm>
            <a:prstGeom prst="rect">
              <a:avLst/>
            </a:prstGeom>
          </p:spPr>
        </p:pic>
      </p:grpSp>
      <p:grpSp>
        <p:nvGrpSpPr>
          <p:cNvPr id="230" name="그룹 229">
            <a:extLst>
              <a:ext uri="{FF2B5EF4-FFF2-40B4-BE49-F238E27FC236}">
                <a16:creationId xmlns:a16="http://schemas.microsoft.com/office/drawing/2014/main" id="{7C33850F-F1BB-4ABB-B2F3-8BA8FC138D67}"/>
              </a:ext>
            </a:extLst>
          </p:cNvPr>
          <p:cNvGrpSpPr/>
          <p:nvPr/>
        </p:nvGrpSpPr>
        <p:grpSpPr>
          <a:xfrm>
            <a:off x="11517022" y="1176622"/>
            <a:ext cx="324580" cy="427796"/>
            <a:chOff x="9340206" y="526157"/>
            <a:chExt cx="218134" cy="287500"/>
          </a:xfrm>
        </p:grpSpPr>
        <p:sp>
          <p:nvSpPr>
            <p:cNvPr id="154" name="직사각형 153">
              <a:extLst>
                <a:ext uri="{FF2B5EF4-FFF2-40B4-BE49-F238E27FC236}">
                  <a16:creationId xmlns:a16="http://schemas.microsoft.com/office/drawing/2014/main" id="{7C4B7A49-2C36-46AD-815E-20CA63A3F673}"/>
                </a:ext>
              </a:extLst>
            </p:cNvPr>
            <p:cNvSpPr/>
            <p:nvPr/>
          </p:nvSpPr>
          <p:spPr>
            <a:xfrm>
              <a:off x="9340206" y="526157"/>
              <a:ext cx="218134" cy="287500"/>
            </a:xfrm>
            <a:prstGeom prst="rect">
              <a:avLst/>
            </a:prstGeom>
            <a:solidFill>
              <a:srgbClr val="DD3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61" name="그림 160">
              <a:extLst>
                <a:ext uri="{FF2B5EF4-FFF2-40B4-BE49-F238E27FC236}">
                  <a16:creationId xmlns:a16="http://schemas.microsoft.com/office/drawing/2014/main" id="{3A1DCAE3-4619-494F-A373-2CF96163A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3370" y="543563"/>
              <a:ext cx="170056" cy="170057"/>
            </a:xfrm>
            <a:prstGeom prst="rect">
              <a:avLst/>
            </a:prstGeom>
          </p:spPr>
        </p:pic>
      </p:grpSp>
      <p:grpSp>
        <p:nvGrpSpPr>
          <p:cNvPr id="229" name="그룹 228">
            <a:extLst>
              <a:ext uri="{FF2B5EF4-FFF2-40B4-BE49-F238E27FC236}">
                <a16:creationId xmlns:a16="http://schemas.microsoft.com/office/drawing/2014/main" id="{3DE4999C-ED25-479B-81F1-6E802ABDAF06}"/>
              </a:ext>
            </a:extLst>
          </p:cNvPr>
          <p:cNvGrpSpPr/>
          <p:nvPr/>
        </p:nvGrpSpPr>
        <p:grpSpPr>
          <a:xfrm>
            <a:off x="11517022" y="1717622"/>
            <a:ext cx="324580" cy="427796"/>
            <a:chOff x="9340206" y="833338"/>
            <a:chExt cx="218134" cy="287500"/>
          </a:xfrm>
        </p:grpSpPr>
        <p:sp>
          <p:nvSpPr>
            <p:cNvPr id="155" name="직사각형 154">
              <a:extLst>
                <a:ext uri="{FF2B5EF4-FFF2-40B4-BE49-F238E27FC236}">
                  <a16:creationId xmlns:a16="http://schemas.microsoft.com/office/drawing/2014/main" id="{82E747B9-FC77-4B2B-A919-4D9E1BBEF28D}"/>
                </a:ext>
              </a:extLst>
            </p:cNvPr>
            <p:cNvSpPr/>
            <p:nvPr/>
          </p:nvSpPr>
          <p:spPr>
            <a:xfrm>
              <a:off x="9340206" y="833338"/>
              <a:ext cx="218134" cy="287500"/>
            </a:xfrm>
            <a:prstGeom prst="rect">
              <a:avLst/>
            </a:prstGeom>
            <a:solidFill>
              <a:srgbClr val="DD3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62" name="그림 161">
              <a:extLst>
                <a:ext uri="{FF2B5EF4-FFF2-40B4-BE49-F238E27FC236}">
                  <a16:creationId xmlns:a16="http://schemas.microsoft.com/office/drawing/2014/main" id="{6E00FC77-7EAC-4CD4-B461-20FDE78C7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3370" y="848036"/>
              <a:ext cx="170056" cy="170057"/>
            </a:xfrm>
            <a:prstGeom prst="rect">
              <a:avLst/>
            </a:prstGeom>
          </p:spPr>
        </p:pic>
      </p:grpSp>
      <p:grpSp>
        <p:nvGrpSpPr>
          <p:cNvPr id="228" name="그룹 227">
            <a:extLst>
              <a:ext uri="{FF2B5EF4-FFF2-40B4-BE49-F238E27FC236}">
                <a16:creationId xmlns:a16="http://schemas.microsoft.com/office/drawing/2014/main" id="{EDE16025-0162-47DC-8C9B-E9D0D891C2F0}"/>
              </a:ext>
            </a:extLst>
          </p:cNvPr>
          <p:cNvGrpSpPr/>
          <p:nvPr/>
        </p:nvGrpSpPr>
        <p:grpSpPr>
          <a:xfrm>
            <a:off x="11517022" y="2258622"/>
            <a:ext cx="324580" cy="427796"/>
            <a:chOff x="9340206" y="1140519"/>
            <a:chExt cx="218134" cy="287500"/>
          </a:xfrm>
        </p:grpSpPr>
        <p:sp>
          <p:nvSpPr>
            <p:cNvPr id="152" name="직사각형 151">
              <a:extLst>
                <a:ext uri="{FF2B5EF4-FFF2-40B4-BE49-F238E27FC236}">
                  <a16:creationId xmlns:a16="http://schemas.microsoft.com/office/drawing/2014/main" id="{7CB2EC42-8003-42D5-99B7-FA3E2D4DD00C}"/>
                </a:ext>
              </a:extLst>
            </p:cNvPr>
            <p:cNvSpPr/>
            <p:nvPr/>
          </p:nvSpPr>
          <p:spPr>
            <a:xfrm>
              <a:off x="9340206" y="1140519"/>
              <a:ext cx="218134" cy="287500"/>
            </a:xfrm>
            <a:prstGeom prst="rect">
              <a:avLst/>
            </a:prstGeom>
            <a:solidFill>
              <a:srgbClr val="DD3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63" name="그림 162">
              <a:extLst>
                <a:ext uri="{FF2B5EF4-FFF2-40B4-BE49-F238E27FC236}">
                  <a16:creationId xmlns:a16="http://schemas.microsoft.com/office/drawing/2014/main" id="{16BB5562-AAA0-4A56-BA72-5B626D5A5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3370" y="1152509"/>
              <a:ext cx="170056" cy="170057"/>
            </a:xfrm>
            <a:prstGeom prst="rect">
              <a:avLst/>
            </a:prstGeom>
          </p:spPr>
        </p:pic>
      </p:grpSp>
      <p:grpSp>
        <p:nvGrpSpPr>
          <p:cNvPr id="227" name="그룹 226">
            <a:extLst>
              <a:ext uri="{FF2B5EF4-FFF2-40B4-BE49-F238E27FC236}">
                <a16:creationId xmlns:a16="http://schemas.microsoft.com/office/drawing/2014/main" id="{0A4F865C-0607-47C2-98CA-89EBE66F40A2}"/>
              </a:ext>
            </a:extLst>
          </p:cNvPr>
          <p:cNvGrpSpPr/>
          <p:nvPr/>
        </p:nvGrpSpPr>
        <p:grpSpPr>
          <a:xfrm>
            <a:off x="11517022" y="2799622"/>
            <a:ext cx="324580" cy="427796"/>
            <a:chOff x="9340206" y="1447700"/>
            <a:chExt cx="218134" cy="287500"/>
          </a:xfrm>
        </p:grpSpPr>
        <p:sp>
          <p:nvSpPr>
            <p:cNvPr id="153" name="직사각형 152">
              <a:extLst>
                <a:ext uri="{FF2B5EF4-FFF2-40B4-BE49-F238E27FC236}">
                  <a16:creationId xmlns:a16="http://schemas.microsoft.com/office/drawing/2014/main" id="{201210AF-D45C-4196-91A9-799F72F60D6B}"/>
                </a:ext>
              </a:extLst>
            </p:cNvPr>
            <p:cNvSpPr/>
            <p:nvPr/>
          </p:nvSpPr>
          <p:spPr>
            <a:xfrm>
              <a:off x="9340206" y="1447700"/>
              <a:ext cx="218134" cy="287500"/>
            </a:xfrm>
            <a:prstGeom prst="rect">
              <a:avLst/>
            </a:prstGeom>
            <a:solidFill>
              <a:srgbClr val="DD3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64" name="그림 163">
              <a:extLst>
                <a:ext uri="{FF2B5EF4-FFF2-40B4-BE49-F238E27FC236}">
                  <a16:creationId xmlns:a16="http://schemas.microsoft.com/office/drawing/2014/main" id="{8B56CA1C-10AD-4859-9AAE-FB592DCA6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3370" y="1456982"/>
              <a:ext cx="170056" cy="170057"/>
            </a:xfrm>
            <a:prstGeom prst="rect">
              <a:avLst/>
            </a:prstGeom>
          </p:spPr>
        </p:pic>
      </p:grpSp>
      <p:grpSp>
        <p:nvGrpSpPr>
          <p:cNvPr id="226" name="그룹 225">
            <a:extLst>
              <a:ext uri="{FF2B5EF4-FFF2-40B4-BE49-F238E27FC236}">
                <a16:creationId xmlns:a16="http://schemas.microsoft.com/office/drawing/2014/main" id="{87C34323-2F4F-48D9-8497-890664C70716}"/>
              </a:ext>
            </a:extLst>
          </p:cNvPr>
          <p:cNvGrpSpPr/>
          <p:nvPr/>
        </p:nvGrpSpPr>
        <p:grpSpPr>
          <a:xfrm>
            <a:off x="11517022" y="3340622"/>
            <a:ext cx="324580" cy="427796"/>
            <a:chOff x="9340206" y="1754881"/>
            <a:chExt cx="218134" cy="287500"/>
          </a:xfrm>
        </p:grpSpPr>
        <p:sp>
          <p:nvSpPr>
            <p:cNvPr id="156" name="직사각형 155">
              <a:extLst>
                <a:ext uri="{FF2B5EF4-FFF2-40B4-BE49-F238E27FC236}">
                  <a16:creationId xmlns:a16="http://schemas.microsoft.com/office/drawing/2014/main" id="{F02B45F6-3A97-42F8-A77D-CA4961EB3603}"/>
                </a:ext>
              </a:extLst>
            </p:cNvPr>
            <p:cNvSpPr/>
            <p:nvPr/>
          </p:nvSpPr>
          <p:spPr>
            <a:xfrm>
              <a:off x="9340206" y="1754881"/>
              <a:ext cx="218134" cy="287500"/>
            </a:xfrm>
            <a:prstGeom prst="rect">
              <a:avLst/>
            </a:prstGeom>
            <a:solidFill>
              <a:srgbClr val="DD3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65" name="그림 164">
              <a:extLst>
                <a:ext uri="{FF2B5EF4-FFF2-40B4-BE49-F238E27FC236}">
                  <a16:creationId xmlns:a16="http://schemas.microsoft.com/office/drawing/2014/main" id="{B55FB3AF-7640-43A8-852D-5842C95A5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5976" y="1761455"/>
              <a:ext cx="184844" cy="184845"/>
            </a:xfrm>
            <a:prstGeom prst="rect">
              <a:avLst/>
            </a:prstGeom>
          </p:spPr>
        </p:pic>
      </p:grpSp>
      <p:grpSp>
        <p:nvGrpSpPr>
          <p:cNvPr id="224" name="그룹 223">
            <a:extLst>
              <a:ext uri="{FF2B5EF4-FFF2-40B4-BE49-F238E27FC236}">
                <a16:creationId xmlns:a16="http://schemas.microsoft.com/office/drawing/2014/main" id="{40C0F59F-F724-4854-AE6B-4245A85EFFE5}"/>
              </a:ext>
            </a:extLst>
          </p:cNvPr>
          <p:cNvGrpSpPr/>
          <p:nvPr/>
        </p:nvGrpSpPr>
        <p:grpSpPr>
          <a:xfrm>
            <a:off x="11517022" y="4422620"/>
            <a:ext cx="324580" cy="427796"/>
            <a:chOff x="9340206" y="2369245"/>
            <a:chExt cx="218134" cy="287500"/>
          </a:xfrm>
        </p:grpSpPr>
        <p:sp>
          <p:nvSpPr>
            <p:cNvPr id="158" name="직사각형 157">
              <a:extLst>
                <a:ext uri="{FF2B5EF4-FFF2-40B4-BE49-F238E27FC236}">
                  <a16:creationId xmlns:a16="http://schemas.microsoft.com/office/drawing/2014/main" id="{99F9FA79-9017-4DF5-AF07-5367745B13BE}"/>
                </a:ext>
              </a:extLst>
            </p:cNvPr>
            <p:cNvSpPr/>
            <p:nvPr/>
          </p:nvSpPr>
          <p:spPr>
            <a:xfrm>
              <a:off x="9340206" y="2369245"/>
              <a:ext cx="218134" cy="287500"/>
            </a:xfrm>
            <a:prstGeom prst="rect">
              <a:avLst/>
            </a:prstGeom>
            <a:solidFill>
              <a:srgbClr val="DD3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67" name="그림 166">
              <a:extLst>
                <a:ext uri="{FF2B5EF4-FFF2-40B4-BE49-F238E27FC236}">
                  <a16:creationId xmlns:a16="http://schemas.microsoft.com/office/drawing/2014/main" id="{4096686A-ED08-4D0F-B2CB-AA2D12999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8441" y="2390115"/>
              <a:ext cx="179915" cy="179916"/>
            </a:xfrm>
            <a:prstGeom prst="rect">
              <a:avLst/>
            </a:prstGeom>
          </p:spPr>
        </p:pic>
      </p:grpSp>
      <p:grpSp>
        <p:nvGrpSpPr>
          <p:cNvPr id="232" name="그룹 231">
            <a:extLst>
              <a:ext uri="{FF2B5EF4-FFF2-40B4-BE49-F238E27FC236}">
                <a16:creationId xmlns:a16="http://schemas.microsoft.com/office/drawing/2014/main" id="{D41BBA03-F60A-4BFB-A303-5394388A5848}"/>
              </a:ext>
            </a:extLst>
          </p:cNvPr>
          <p:cNvGrpSpPr/>
          <p:nvPr/>
        </p:nvGrpSpPr>
        <p:grpSpPr>
          <a:xfrm>
            <a:off x="6939119" y="3881622"/>
            <a:ext cx="324580" cy="427796"/>
            <a:chOff x="6939119" y="3881622"/>
            <a:chExt cx="324580" cy="427796"/>
          </a:xfrm>
        </p:grpSpPr>
        <p:sp>
          <p:nvSpPr>
            <p:cNvPr id="233" name="직사각형 232">
              <a:extLst>
                <a:ext uri="{FF2B5EF4-FFF2-40B4-BE49-F238E27FC236}">
                  <a16:creationId xmlns:a16="http://schemas.microsoft.com/office/drawing/2014/main" id="{71AB2B26-B540-49F4-A4BF-2120A7A0A17D}"/>
                </a:ext>
              </a:extLst>
            </p:cNvPr>
            <p:cNvSpPr/>
            <p:nvPr/>
          </p:nvSpPr>
          <p:spPr>
            <a:xfrm>
              <a:off x="6939119" y="3881622"/>
              <a:ext cx="324580" cy="42779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234" name="그림 233">
              <a:extLst>
                <a:ext uri="{FF2B5EF4-FFF2-40B4-BE49-F238E27FC236}">
                  <a16:creationId xmlns:a16="http://schemas.microsoft.com/office/drawing/2014/main" id="{095992EF-C570-4284-AF6C-77D481797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1578" y="3909379"/>
              <a:ext cx="257060" cy="260377"/>
            </a:xfrm>
            <a:prstGeom prst="rect">
              <a:avLst/>
            </a:prstGeom>
          </p:spPr>
        </p:pic>
      </p:grpSp>
      <p:grpSp>
        <p:nvGrpSpPr>
          <p:cNvPr id="235" name="그룹 234">
            <a:extLst>
              <a:ext uri="{FF2B5EF4-FFF2-40B4-BE49-F238E27FC236}">
                <a16:creationId xmlns:a16="http://schemas.microsoft.com/office/drawing/2014/main" id="{0EF09832-C9DB-4744-9F86-5281D6667305}"/>
              </a:ext>
            </a:extLst>
          </p:cNvPr>
          <p:cNvGrpSpPr/>
          <p:nvPr/>
        </p:nvGrpSpPr>
        <p:grpSpPr>
          <a:xfrm>
            <a:off x="7613741" y="3881622"/>
            <a:ext cx="324580" cy="427796"/>
            <a:chOff x="7613741" y="3881622"/>
            <a:chExt cx="324580" cy="427796"/>
          </a:xfrm>
        </p:grpSpPr>
        <p:sp>
          <p:nvSpPr>
            <p:cNvPr id="236" name="직사각형 235">
              <a:extLst>
                <a:ext uri="{FF2B5EF4-FFF2-40B4-BE49-F238E27FC236}">
                  <a16:creationId xmlns:a16="http://schemas.microsoft.com/office/drawing/2014/main" id="{EF1B743F-F119-4F4B-924F-88934D758519}"/>
                </a:ext>
              </a:extLst>
            </p:cNvPr>
            <p:cNvSpPr/>
            <p:nvPr/>
          </p:nvSpPr>
          <p:spPr>
            <a:xfrm>
              <a:off x="7613741" y="3881622"/>
              <a:ext cx="324580" cy="42779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237" name="그림 236">
              <a:extLst>
                <a:ext uri="{FF2B5EF4-FFF2-40B4-BE49-F238E27FC236}">
                  <a16:creationId xmlns:a16="http://schemas.microsoft.com/office/drawing/2014/main" id="{370D82F1-22B0-4FF2-BD29-E6224F198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48252" y="3909379"/>
              <a:ext cx="257060" cy="260377"/>
            </a:xfrm>
            <a:prstGeom prst="rect">
              <a:avLst/>
            </a:prstGeom>
          </p:spPr>
        </p:pic>
      </p:grpSp>
      <p:grpSp>
        <p:nvGrpSpPr>
          <p:cNvPr id="238" name="그룹 237">
            <a:extLst>
              <a:ext uri="{FF2B5EF4-FFF2-40B4-BE49-F238E27FC236}">
                <a16:creationId xmlns:a16="http://schemas.microsoft.com/office/drawing/2014/main" id="{BCF3BA2D-C1B3-43B6-8E33-F93B5CE485CD}"/>
              </a:ext>
            </a:extLst>
          </p:cNvPr>
          <p:cNvGrpSpPr/>
          <p:nvPr/>
        </p:nvGrpSpPr>
        <p:grpSpPr>
          <a:xfrm>
            <a:off x="8246568" y="3881622"/>
            <a:ext cx="324580" cy="427796"/>
            <a:chOff x="8246568" y="3881622"/>
            <a:chExt cx="324580" cy="427796"/>
          </a:xfrm>
        </p:grpSpPr>
        <p:sp>
          <p:nvSpPr>
            <p:cNvPr id="239" name="직사각형 238">
              <a:extLst>
                <a:ext uri="{FF2B5EF4-FFF2-40B4-BE49-F238E27FC236}">
                  <a16:creationId xmlns:a16="http://schemas.microsoft.com/office/drawing/2014/main" id="{12273C7E-CF60-4DD3-A640-90B915849560}"/>
                </a:ext>
              </a:extLst>
            </p:cNvPr>
            <p:cNvSpPr/>
            <p:nvPr/>
          </p:nvSpPr>
          <p:spPr>
            <a:xfrm>
              <a:off x="8246568" y="3881622"/>
              <a:ext cx="324580" cy="42779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240" name="그림 239">
              <a:extLst>
                <a:ext uri="{FF2B5EF4-FFF2-40B4-BE49-F238E27FC236}">
                  <a16:creationId xmlns:a16="http://schemas.microsoft.com/office/drawing/2014/main" id="{24FFED72-514D-4081-B985-A07668E1B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79486" y="3909379"/>
              <a:ext cx="257060" cy="260377"/>
            </a:xfrm>
            <a:prstGeom prst="rect">
              <a:avLst/>
            </a:prstGeom>
          </p:spPr>
        </p:pic>
      </p:grpSp>
      <p:grpSp>
        <p:nvGrpSpPr>
          <p:cNvPr id="241" name="그룹 240">
            <a:extLst>
              <a:ext uri="{FF2B5EF4-FFF2-40B4-BE49-F238E27FC236}">
                <a16:creationId xmlns:a16="http://schemas.microsoft.com/office/drawing/2014/main" id="{D8310358-D37F-4295-A661-4DE014E833DF}"/>
              </a:ext>
            </a:extLst>
          </p:cNvPr>
          <p:cNvGrpSpPr/>
          <p:nvPr/>
        </p:nvGrpSpPr>
        <p:grpSpPr>
          <a:xfrm>
            <a:off x="8921272" y="3881622"/>
            <a:ext cx="324580" cy="427796"/>
            <a:chOff x="8921272" y="3881622"/>
            <a:chExt cx="324580" cy="427796"/>
          </a:xfrm>
        </p:grpSpPr>
        <p:sp>
          <p:nvSpPr>
            <p:cNvPr id="242" name="직사각형 241">
              <a:extLst>
                <a:ext uri="{FF2B5EF4-FFF2-40B4-BE49-F238E27FC236}">
                  <a16:creationId xmlns:a16="http://schemas.microsoft.com/office/drawing/2014/main" id="{5F891F4D-F374-4DC6-8812-121368F0ED5E}"/>
                </a:ext>
              </a:extLst>
            </p:cNvPr>
            <p:cNvSpPr/>
            <p:nvPr/>
          </p:nvSpPr>
          <p:spPr>
            <a:xfrm>
              <a:off x="8921272" y="3881622"/>
              <a:ext cx="324580" cy="42779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243" name="그림 242">
              <a:extLst>
                <a:ext uri="{FF2B5EF4-FFF2-40B4-BE49-F238E27FC236}">
                  <a16:creationId xmlns:a16="http://schemas.microsoft.com/office/drawing/2014/main" id="{3310613F-5665-40D9-BE54-C58CD7F92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56160" y="3909379"/>
              <a:ext cx="257060" cy="260377"/>
            </a:xfrm>
            <a:prstGeom prst="rect">
              <a:avLst/>
            </a:prstGeom>
          </p:spPr>
        </p:pic>
      </p:grpSp>
      <p:grpSp>
        <p:nvGrpSpPr>
          <p:cNvPr id="245" name="그룹 244">
            <a:extLst>
              <a:ext uri="{FF2B5EF4-FFF2-40B4-BE49-F238E27FC236}">
                <a16:creationId xmlns:a16="http://schemas.microsoft.com/office/drawing/2014/main" id="{5975209F-EBC9-425C-A58B-7EE348930BFF}"/>
              </a:ext>
            </a:extLst>
          </p:cNvPr>
          <p:cNvGrpSpPr/>
          <p:nvPr/>
        </p:nvGrpSpPr>
        <p:grpSpPr>
          <a:xfrm>
            <a:off x="9531967" y="3881622"/>
            <a:ext cx="324580" cy="427796"/>
            <a:chOff x="9531967" y="3881622"/>
            <a:chExt cx="324580" cy="427796"/>
          </a:xfrm>
        </p:grpSpPr>
        <p:sp>
          <p:nvSpPr>
            <p:cNvPr id="246" name="직사각형 245">
              <a:extLst>
                <a:ext uri="{FF2B5EF4-FFF2-40B4-BE49-F238E27FC236}">
                  <a16:creationId xmlns:a16="http://schemas.microsoft.com/office/drawing/2014/main" id="{9A3EC41D-57F0-4953-9A24-D9BAA1ADDBD7}"/>
                </a:ext>
              </a:extLst>
            </p:cNvPr>
            <p:cNvSpPr/>
            <p:nvPr/>
          </p:nvSpPr>
          <p:spPr>
            <a:xfrm>
              <a:off x="9531967" y="3881622"/>
              <a:ext cx="324580" cy="42779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247" name="그림 246">
              <a:extLst>
                <a:ext uri="{FF2B5EF4-FFF2-40B4-BE49-F238E27FC236}">
                  <a16:creationId xmlns:a16="http://schemas.microsoft.com/office/drawing/2014/main" id="{3916B1A8-7DB4-4407-A452-E98749725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64674" y="3909379"/>
              <a:ext cx="257060" cy="260377"/>
            </a:xfrm>
            <a:prstGeom prst="rect">
              <a:avLst/>
            </a:prstGeom>
          </p:spPr>
        </p:pic>
      </p:grpSp>
      <p:grpSp>
        <p:nvGrpSpPr>
          <p:cNvPr id="248" name="그룹 247">
            <a:extLst>
              <a:ext uri="{FF2B5EF4-FFF2-40B4-BE49-F238E27FC236}">
                <a16:creationId xmlns:a16="http://schemas.microsoft.com/office/drawing/2014/main" id="{7334DF9E-683B-4288-8B68-420813AC8BD4}"/>
              </a:ext>
            </a:extLst>
          </p:cNvPr>
          <p:cNvGrpSpPr/>
          <p:nvPr/>
        </p:nvGrpSpPr>
        <p:grpSpPr>
          <a:xfrm>
            <a:off x="10195600" y="3881622"/>
            <a:ext cx="324580" cy="427796"/>
            <a:chOff x="10195600" y="3881622"/>
            <a:chExt cx="324580" cy="427796"/>
          </a:xfrm>
        </p:grpSpPr>
        <p:sp>
          <p:nvSpPr>
            <p:cNvPr id="249" name="직사각형 248">
              <a:extLst>
                <a:ext uri="{FF2B5EF4-FFF2-40B4-BE49-F238E27FC236}">
                  <a16:creationId xmlns:a16="http://schemas.microsoft.com/office/drawing/2014/main" id="{8B2F2804-3E82-4AB2-A671-53E9D796538E}"/>
                </a:ext>
              </a:extLst>
            </p:cNvPr>
            <p:cNvSpPr/>
            <p:nvPr/>
          </p:nvSpPr>
          <p:spPr>
            <a:xfrm>
              <a:off x="10195600" y="3881622"/>
              <a:ext cx="324580" cy="42779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250" name="그림 249">
              <a:extLst>
                <a:ext uri="{FF2B5EF4-FFF2-40B4-BE49-F238E27FC236}">
                  <a16:creationId xmlns:a16="http://schemas.microsoft.com/office/drawing/2014/main" id="{9C4C7CF9-8676-4DD7-8021-BDDE23B57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29988" y="3909379"/>
              <a:ext cx="257060" cy="260377"/>
            </a:xfrm>
            <a:prstGeom prst="rect">
              <a:avLst/>
            </a:prstGeom>
          </p:spPr>
        </p:pic>
      </p:grpSp>
      <p:grpSp>
        <p:nvGrpSpPr>
          <p:cNvPr id="251" name="그룹 250">
            <a:extLst>
              <a:ext uri="{FF2B5EF4-FFF2-40B4-BE49-F238E27FC236}">
                <a16:creationId xmlns:a16="http://schemas.microsoft.com/office/drawing/2014/main" id="{3C96A9F3-1EA6-4172-9FCA-53070E320D9F}"/>
              </a:ext>
            </a:extLst>
          </p:cNvPr>
          <p:cNvGrpSpPr/>
          <p:nvPr/>
        </p:nvGrpSpPr>
        <p:grpSpPr>
          <a:xfrm>
            <a:off x="10849924" y="3881622"/>
            <a:ext cx="324580" cy="427796"/>
            <a:chOff x="10849924" y="3881622"/>
            <a:chExt cx="324580" cy="427796"/>
          </a:xfrm>
        </p:grpSpPr>
        <p:sp>
          <p:nvSpPr>
            <p:cNvPr id="252" name="직사각형 251">
              <a:extLst>
                <a:ext uri="{FF2B5EF4-FFF2-40B4-BE49-F238E27FC236}">
                  <a16:creationId xmlns:a16="http://schemas.microsoft.com/office/drawing/2014/main" id="{45F31714-CC80-4CB9-AF37-EA7D8CA75609}"/>
                </a:ext>
              </a:extLst>
            </p:cNvPr>
            <p:cNvSpPr/>
            <p:nvPr/>
          </p:nvSpPr>
          <p:spPr>
            <a:xfrm>
              <a:off x="10849924" y="3881622"/>
              <a:ext cx="324580" cy="427796"/>
            </a:xfrm>
            <a:prstGeom prst="rect">
              <a:avLst/>
            </a:prstGeom>
            <a:solidFill>
              <a:srgbClr val="B86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253" name="그림 252">
              <a:extLst>
                <a:ext uri="{FF2B5EF4-FFF2-40B4-BE49-F238E27FC236}">
                  <a16:creationId xmlns:a16="http://schemas.microsoft.com/office/drawing/2014/main" id="{A90B8FA1-1F21-4BD5-B584-C7FD24443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83942" y="3909379"/>
              <a:ext cx="257060" cy="260377"/>
            </a:xfrm>
            <a:prstGeom prst="rect">
              <a:avLst/>
            </a:prstGeom>
          </p:spPr>
        </p:pic>
      </p:grpSp>
      <p:grpSp>
        <p:nvGrpSpPr>
          <p:cNvPr id="254" name="그룹 253">
            <a:extLst>
              <a:ext uri="{FF2B5EF4-FFF2-40B4-BE49-F238E27FC236}">
                <a16:creationId xmlns:a16="http://schemas.microsoft.com/office/drawing/2014/main" id="{B9E3B6E5-46D7-4D36-AD7A-503F6EC68B6F}"/>
              </a:ext>
            </a:extLst>
          </p:cNvPr>
          <p:cNvGrpSpPr/>
          <p:nvPr/>
        </p:nvGrpSpPr>
        <p:grpSpPr>
          <a:xfrm>
            <a:off x="11517022" y="3881622"/>
            <a:ext cx="324580" cy="427796"/>
            <a:chOff x="11517022" y="3881622"/>
            <a:chExt cx="324580" cy="427796"/>
          </a:xfrm>
        </p:grpSpPr>
        <p:sp>
          <p:nvSpPr>
            <p:cNvPr id="255" name="직사각형 254">
              <a:extLst>
                <a:ext uri="{FF2B5EF4-FFF2-40B4-BE49-F238E27FC236}">
                  <a16:creationId xmlns:a16="http://schemas.microsoft.com/office/drawing/2014/main" id="{017062C8-A61C-43AE-BE5D-5902A9679B4C}"/>
                </a:ext>
              </a:extLst>
            </p:cNvPr>
            <p:cNvSpPr/>
            <p:nvPr/>
          </p:nvSpPr>
          <p:spPr>
            <a:xfrm>
              <a:off x="11517022" y="3881622"/>
              <a:ext cx="324580" cy="427796"/>
            </a:xfrm>
            <a:prstGeom prst="rect">
              <a:avLst/>
            </a:prstGeom>
            <a:solidFill>
              <a:srgbClr val="DD3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256" name="그림 255">
              <a:extLst>
                <a:ext uri="{FF2B5EF4-FFF2-40B4-BE49-F238E27FC236}">
                  <a16:creationId xmlns:a16="http://schemas.microsoft.com/office/drawing/2014/main" id="{ECB2AD0B-C752-49BE-9C7B-F3384DB28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549258" y="3909379"/>
              <a:ext cx="257060" cy="260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529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그룹 168">
            <a:extLst>
              <a:ext uri="{FF2B5EF4-FFF2-40B4-BE49-F238E27FC236}">
                <a16:creationId xmlns:a16="http://schemas.microsoft.com/office/drawing/2014/main" id="{6B8F895F-D495-43FC-A909-B68B03F95FAA}"/>
              </a:ext>
            </a:extLst>
          </p:cNvPr>
          <p:cNvGrpSpPr/>
          <p:nvPr/>
        </p:nvGrpSpPr>
        <p:grpSpPr>
          <a:xfrm>
            <a:off x="6939119" y="635622"/>
            <a:ext cx="324580" cy="427796"/>
            <a:chOff x="7011342" y="218976"/>
            <a:chExt cx="218134" cy="287500"/>
          </a:xfrm>
        </p:grpSpPr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3E7DEE8B-11FB-4916-9984-6EC4097D63B5}"/>
                </a:ext>
              </a:extLst>
            </p:cNvPr>
            <p:cNvSpPr/>
            <p:nvPr/>
          </p:nvSpPr>
          <p:spPr>
            <a:xfrm>
              <a:off x="7011342" y="218976"/>
              <a:ext cx="218134" cy="2875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F75DCF0D-5A5E-4CE5-AD4A-C694CC9D8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506" y="239090"/>
              <a:ext cx="170056" cy="170057"/>
            </a:xfrm>
            <a:prstGeom prst="rect">
              <a:avLst/>
            </a:prstGeom>
          </p:spPr>
        </p:pic>
      </p:grpSp>
      <p:grpSp>
        <p:nvGrpSpPr>
          <p:cNvPr id="170" name="그룹 169">
            <a:extLst>
              <a:ext uri="{FF2B5EF4-FFF2-40B4-BE49-F238E27FC236}">
                <a16:creationId xmlns:a16="http://schemas.microsoft.com/office/drawing/2014/main" id="{E0E00DE7-0AFE-4AF1-8C0B-0FD5601B558D}"/>
              </a:ext>
            </a:extLst>
          </p:cNvPr>
          <p:cNvGrpSpPr/>
          <p:nvPr/>
        </p:nvGrpSpPr>
        <p:grpSpPr>
          <a:xfrm>
            <a:off x="6939119" y="1176622"/>
            <a:ext cx="324580" cy="427796"/>
            <a:chOff x="7011342" y="526157"/>
            <a:chExt cx="218134" cy="287500"/>
          </a:xfrm>
        </p:grpSpPr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9B918B72-905B-4C93-8E42-BE8DF4AF8BBD}"/>
                </a:ext>
              </a:extLst>
            </p:cNvPr>
            <p:cNvSpPr/>
            <p:nvPr/>
          </p:nvSpPr>
          <p:spPr>
            <a:xfrm>
              <a:off x="7011342" y="526157"/>
              <a:ext cx="218134" cy="2875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867E520D-20F3-4890-A6A3-0385333DF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506" y="543563"/>
              <a:ext cx="170056" cy="170057"/>
            </a:xfrm>
            <a:prstGeom prst="rect">
              <a:avLst/>
            </a:prstGeom>
          </p:spPr>
        </p:pic>
      </p:grpSp>
      <p:grpSp>
        <p:nvGrpSpPr>
          <p:cNvPr id="171" name="그룹 170">
            <a:extLst>
              <a:ext uri="{FF2B5EF4-FFF2-40B4-BE49-F238E27FC236}">
                <a16:creationId xmlns:a16="http://schemas.microsoft.com/office/drawing/2014/main" id="{7A4E665D-5048-4F79-A896-7E5F8FFEB9FC}"/>
              </a:ext>
            </a:extLst>
          </p:cNvPr>
          <p:cNvGrpSpPr/>
          <p:nvPr/>
        </p:nvGrpSpPr>
        <p:grpSpPr>
          <a:xfrm>
            <a:off x="6939119" y="1717622"/>
            <a:ext cx="324580" cy="427796"/>
            <a:chOff x="7011342" y="833338"/>
            <a:chExt cx="218134" cy="287500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107E7073-5E94-4ABB-A264-992959C1AF63}"/>
                </a:ext>
              </a:extLst>
            </p:cNvPr>
            <p:cNvSpPr/>
            <p:nvPr/>
          </p:nvSpPr>
          <p:spPr>
            <a:xfrm>
              <a:off x="7011342" y="833338"/>
              <a:ext cx="218134" cy="2875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F2F15A20-1A28-449E-B741-A89E769E2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506" y="848036"/>
              <a:ext cx="170056" cy="170057"/>
            </a:xfrm>
            <a:prstGeom prst="rect">
              <a:avLst/>
            </a:prstGeom>
          </p:spPr>
        </p:pic>
      </p:grpSp>
      <p:grpSp>
        <p:nvGrpSpPr>
          <p:cNvPr id="172" name="그룹 171">
            <a:extLst>
              <a:ext uri="{FF2B5EF4-FFF2-40B4-BE49-F238E27FC236}">
                <a16:creationId xmlns:a16="http://schemas.microsoft.com/office/drawing/2014/main" id="{B7A7A058-817E-4274-929C-24981EE257F9}"/>
              </a:ext>
            </a:extLst>
          </p:cNvPr>
          <p:cNvGrpSpPr/>
          <p:nvPr/>
        </p:nvGrpSpPr>
        <p:grpSpPr>
          <a:xfrm>
            <a:off x="6939119" y="2258622"/>
            <a:ext cx="324580" cy="427796"/>
            <a:chOff x="7011342" y="1140519"/>
            <a:chExt cx="218134" cy="287500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F065D9A6-599D-442D-A759-15B5C47D6AFD}"/>
                </a:ext>
              </a:extLst>
            </p:cNvPr>
            <p:cNvSpPr/>
            <p:nvPr/>
          </p:nvSpPr>
          <p:spPr>
            <a:xfrm>
              <a:off x="7011342" y="1140519"/>
              <a:ext cx="218134" cy="2875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E89BBF95-D05E-4941-A41C-9BBB62BCA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506" y="1152509"/>
              <a:ext cx="170056" cy="170057"/>
            </a:xfrm>
            <a:prstGeom prst="rect">
              <a:avLst/>
            </a:prstGeom>
          </p:spPr>
        </p:pic>
      </p:grpSp>
      <p:grpSp>
        <p:nvGrpSpPr>
          <p:cNvPr id="173" name="그룹 172">
            <a:extLst>
              <a:ext uri="{FF2B5EF4-FFF2-40B4-BE49-F238E27FC236}">
                <a16:creationId xmlns:a16="http://schemas.microsoft.com/office/drawing/2014/main" id="{20239F3C-8B11-4AE3-8D75-3C72381649DA}"/>
              </a:ext>
            </a:extLst>
          </p:cNvPr>
          <p:cNvGrpSpPr/>
          <p:nvPr/>
        </p:nvGrpSpPr>
        <p:grpSpPr>
          <a:xfrm>
            <a:off x="6939119" y="2799622"/>
            <a:ext cx="324580" cy="427796"/>
            <a:chOff x="7011342" y="1447700"/>
            <a:chExt cx="218134" cy="287500"/>
          </a:xfrm>
        </p:grpSpPr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9DF53E0B-A302-4707-9158-6003F2FBB9B5}"/>
                </a:ext>
              </a:extLst>
            </p:cNvPr>
            <p:cNvSpPr/>
            <p:nvPr/>
          </p:nvSpPr>
          <p:spPr>
            <a:xfrm>
              <a:off x="7011342" y="1447700"/>
              <a:ext cx="218134" cy="2875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8EA5CE69-E441-4481-B899-B81E9584F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506" y="1456982"/>
              <a:ext cx="170056" cy="170057"/>
            </a:xfrm>
            <a:prstGeom prst="rect">
              <a:avLst/>
            </a:prstGeom>
          </p:spPr>
        </p:pic>
      </p:grpSp>
      <p:grpSp>
        <p:nvGrpSpPr>
          <p:cNvPr id="174" name="그룹 173">
            <a:extLst>
              <a:ext uri="{FF2B5EF4-FFF2-40B4-BE49-F238E27FC236}">
                <a16:creationId xmlns:a16="http://schemas.microsoft.com/office/drawing/2014/main" id="{A8D1B881-86EE-43B8-A536-DDED6BEC44C3}"/>
              </a:ext>
            </a:extLst>
          </p:cNvPr>
          <p:cNvGrpSpPr/>
          <p:nvPr/>
        </p:nvGrpSpPr>
        <p:grpSpPr>
          <a:xfrm>
            <a:off x="6939119" y="3340622"/>
            <a:ext cx="324580" cy="427796"/>
            <a:chOff x="7011342" y="1754881"/>
            <a:chExt cx="218134" cy="287500"/>
          </a:xfrm>
        </p:grpSpPr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58938B73-A5C9-4059-ABAE-B23CC7E120D8}"/>
                </a:ext>
              </a:extLst>
            </p:cNvPr>
            <p:cNvSpPr/>
            <p:nvPr/>
          </p:nvSpPr>
          <p:spPr>
            <a:xfrm>
              <a:off x="7011342" y="1754881"/>
              <a:ext cx="218134" cy="2875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18DF5AE6-0291-4678-A6D9-E0D9CC242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112" y="1761455"/>
              <a:ext cx="184844" cy="184845"/>
            </a:xfrm>
            <a:prstGeom prst="rect">
              <a:avLst/>
            </a:prstGeom>
          </p:spPr>
        </p:pic>
      </p:grpSp>
      <p:grpSp>
        <p:nvGrpSpPr>
          <p:cNvPr id="176" name="그룹 175">
            <a:extLst>
              <a:ext uri="{FF2B5EF4-FFF2-40B4-BE49-F238E27FC236}">
                <a16:creationId xmlns:a16="http://schemas.microsoft.com/office/drawing/2014/main" id="{FE9A428B-0F03-46C8-B9B2-D0CE2B48E8FA}"/>
              </a:ext>
            </a:extLst>
          </p:cNvPr>
          <p:cNvGrpSpPr/>
          <p:nvPr/>
        </p:nvGrpSpPr>
        <p:grpSpPr>
          <a:xfrm>
            <a:off x="6939119" y="4422620"/>
            <a:ext cx="324580" cy="427796"/>
            <a:chOff x="7011342" y="2369245"/>
            <a:chExt cx="218134" cy="287500"/>
          </a:xfrm>
        </p:grpSpPr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BDBC9825-1A5B-4188-B351-7A4632CDEEE7}"/>
                </a:ext>
              </a:extLst>
            </p:cNvPr>
            <p:cNvSpPr/>
            <p:nvPr/>
          </p:nvSpPr>
          <p:spPr>
            <a:xfrm>
              <a:off x="7011342" y="2369245"/>
              <a:ext cx="218134" cy="2875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28C93D43-4098-4657-A017-F28A5FC4C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9577" y="2390115"/>
              <a:ext cx="179915" cy="179916"/>
            </a:xfrm>
            <a:prstGeom prst="rect">
              <a:avLst/>
            </a:prstGeom>
          </p:spPr>
        </p:pic>
      </p:grpSp>
      <p:grpSp>
        <p:nvGrpSpPr>
          <p:cNvPr id="177" name="그룹 176">
            <a:extLst>
              <a:ext uri="{FF2B5EF4-FFF2-40B4-BE49-F238E27FC236}">
                <a16:creationId xmlns:a16="http://schemas.microsoft.com/office/drawing/2014/main" id="{F1BA3A84-7369-41AD-870F-E16013237731}"/>
              </a:ext>
            </a:extLst>
          </p:cNvPr>
          <p:cNvGrpSpPr/>
          <p:nvPr/>
        </p:nvGrpSpPr>
        <p:grpSpPr>
          <a:xfrm>
            <a:off x="7613741" y="635622"/>
            <a:ext cx="324580" cy="427796"/>
            <a:chOff x="7439967" y="218976"/>
            <a:chExt cx="218134" cy="287500"/>
          </a:xfrm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18939EF9-6986-4005-A8A4-BA17C691618F}"/>
                </a:ext>
              </a:extLst>
            </p:cNvPr>
            <p:cNvSpPr/>
            <p:nvPr/>
          </p:nvSpPr>
          <p:spPr>
            <a:xfrm>
              <a:off x="7439967" y="218976"/>
              <a:ext cx="218134" cy="2875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49" name="그림 48">
              <a:extLst>
                <a:ext uri="{FF2B5EF4-FFF2-40B4-BE49-F238E27FC236}">
                  <a16:creationId xmlns:a16="http://schemas.microsoft.com/office/drawing/2014/main" id="{B3D9A4F6-7F61-4122-83C8-2D4EC8A6B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3131" y="239090"/>
              <a:ext cx="170056" cy="170057"/>
            </a:xfrm>
            <a:prstGeom prst="rect">
              <a:avLst/>
            </a:prstGeom>
          </p:spPr>
        </p:pic>
      </p:grpSp>
      <p:grpSp>
        <p:nvGrpSpPr>
          <p:cNvPr id="178" name="그룹 177">
            <a:extLst>
              <a:ext uri="{FF2B5EF4-FFF2-40B4-BE49-F238E27FC236}">
                <a16:creationId xmlns:a16="http://schemas.microsoft.com/office/drawing/2014/main" id="{B45052F8-D0AF-4EA8-A861-7729BF360291}"/>
              </a:ext>
            </a:extLst>
          </p:cNvPr>
          <p:cNvGrpSpPr/>
          <p:nvPr/>
        </p:nvGrpSpPr>
        <p:grpSpPr>
          <a:xfrm>
            <a:off x="7613741" y="1176622"/>
            <a:ext cx="324580" cy="427796"/>
            <a:chOff x="7439967" y="526157"/>
            <a:chExt cx="218134" cy="287500"/>
          </a:xfrm>
        </p:grpSpPr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5F27A4E0-0E93-4656-918E-66273B97DA99}"/>
                </a:ext>
              </a:extLst>
            </p:cNvPr>
            <p:cNvSpPr/>
            <p:nvPr/>
          </p:nvSpPr>
          <p:spPr>
            <a:xfrm>
              <a:off x="7439967" y="526157"/>
              <a:ext cx="218134" cy="2875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B083FEF6-5973-4F88-B0E9-9BA7E5796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3131" y="543563"/>
              <a:ext cx="170056" cy="170057"/>
            </a:xfrm>
            <a:prstGeom prst="rect">
              <a:avLst/>
            </a:prstGeom>
          </p:spPr>
        </p:pic>
      </p:grpSp>
      <p:grpSp>
        <p:nvGrpSpPr>
          <p:cNvPr id="179" name="그룹 178">
            <a:extLst>
              <a:ext uri="{FF2B5EF4-FFF2-40B4-BE49-F238E27FC236}">
                <a16:creationId xmlns:a16="http://schemas.microsoft.com/office/drawing/2014/main" id="{806C1365-43DC-4D68-BCC3-C6977AE93BF9}"/>
              </a:ext>
            </a:extLst>
          </p:cNvPr>
          <p:cNvGrpSpPr/>
          <p:nvPr/>
        </p:nvGrpSpPr>
        <p:grpSpPr>
          <a:xfrm>
            <a:off x="7613741" y="1717622"/>
            <a:ext cx="324580" cy="427796"/>
            <a:chOff x="7439967" y="833338"/>
            <a:chExt cx="218134" cy="287500"/>
          </a:xfrm>
        </p:grpSpPr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5FB63E6C-7F1C-4F5D-82D7-665DFBBE45A2}"/>
                </a:ext>
              </a:extLst>
            </p:cNvPr>
            <p:cNvSpPr/>
            <p:nvPr/>
          </p:nvSpPr>
          <p:spPr>
            <a:xfrm>
              <a:off x="7439967" y="833338"/>
              <a:ext cx="218134" cy="2875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4803B2D1-112A-412E-8468-046259F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3131" y="848036"/>
              <a:ext cx="170056" cy="170057"/>
            </a:xfrm>
            <a:prstGeom prst="rect">
              <a:avLst/>
            </a:prstGeom>
          </p:spPr>
        </p:pic>
      </p:grpSp>
      <p:grpSp>
        <p:nvGrpSpPr>
          <p:cNvPr id="180" name="그룹 179">
            <a:extLst>
              <a:ext uri="{FF2B5EF4-FFF2-40B4-BE49-F238E27FC236}">
                <a16:creationId xmlns:a16="http://schemas.microsoft.com/office/drawing/2014/main" id="{6147C38A-581A-40D5-88D3-987AF9C2F92D}"/>
              </a:ext>
            </a:extLst>
          </p:cNvPr>
          <p:cNvGrpSpPr/>
          <p:nvPr/>
        </p:nvGrpSpPr>
        <p:grpSpPr>
          <a:xfrm>
            <a:off x="7613741" y="2258622"/>
            <a:ext cx="324580" cy="427796"/>
            <a:chOff x="7439967" y="1140519"/>
            <a:chExt cx="218134" cy="287500"/>
          </a:xfrm>
        </p:grpSpPr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05EEDE79-13D5-4825-B33B-95DD218BE006}"/>
                </a:ext>
              </a:extLst>
            </p:cNvPr>
            <p:cNvSpPr/>
            <p:nvPr/>
          </p:nvSpPr>
          <p:spPr>
            <a:xfrm>
              <a:off x="7439967" y="1140519"/>
              <a:ext cx="218134" cy="2875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52" name="그림 51">
              <a:extLst>
                <a:ext uri="{FF2B5EF4-FFF2-40B4-BE49-F238E27FC236}">
                  <a16:creationId xmlns:a16="http://schemas.microsoft.com/office/drawing/2014/main" id="{535994A0-185F-4DCC-9806-4525681D2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3131" y="1152509"/>
              <a:ext cx="170056" cy="170057"/>
            </a:xfrm>
            <a:prstGeom prst="rect">
              <a:avLst/>
            </a:prstGeom>
          </p:spPr>
        </p:pic>
      </p:grpSp>
      <p:grpSp>
        <p:nvGrpSpPr>
          <p:cNvPr id="181" name="그룹 180">
            <a:extLst>
              <a:ext uri="{FF2B5EF4-FFF2-40B4-BE49-F238E27FC236}">
                <a16:creationId xmlns:a16="http://schemas.microsoft.com/office/drawing/2014/main" id="{30CE1190-1071-4D14-A4EA-F5C9D8E69237}"/>
              </a:ext>
            </a:extLst>
          </p:cNvPr>
          <p:cNvGrpSpPr/>
          <p:nvPr/>
        </p:nvGrpSpPr>
        <p:grpSpPr>
          <a:xfrm>
            <a:off x="7613741" y="2799622"/>
            <a:ext cx="324580" cy="427796"/>
            <a:chOff x="7439967" y="1447700"/>
            <a:chExt cx="218134" cy="287500"/>
          </a:xfrm>
        </p:grpSpPr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FFF5655D-6D36-480F-B80C-DD1E947ECDF8}"/>
                </a:ext>
              </a:extLst>
            </p:cNvPr>
            <p:cNvSpPr/>
            <p:nvPr/>
          </p:nvSpPr>
          <p:spPr>
            <a:xfrm>
              <a:off x="7439967" y="1447700"/>
              <a:ext cx="218134" cy="2875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id="{33DB295B-DF7C-4A11-8161-AF8757B6B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3131" y="1456982"/>
              <a:ext cx="170056" cy="170057"/>
            </a:xfrm>
            <a:prstGeom prst="rect">
              <a:avLst/>
            </a:prstGeom>
          </p:spPr>
        </p:pic>
      </p:grpSp>
      <p:grpSp>
        <p:nvGrpSpPr>
          <p:cNvPr id="182" name="그룹 181">
            <a:extLst>
              <a:ext uri="{FF2B5EF4-FFF2-40B4-BE49-F238E27FC236}">
                <a16:creationId xmlns:a16="http://schemas.microsoft.com/office/drawing/2014/main" id="{0E86D879-6C56-4B49-AAC9-3A3ADADB4930}"/>
              </a:ext>
            </a:extLst>
          </p:cNvPr>
          <p:cNvGrpSpPr/>
          <p:nvPr/>
        </p:nvGrpSpPr>
        <p:grpSpPr>
          <a:xfrm>
            <a:off x="7613741" y="3340622"/>
            <a:ext cx="324580" cy="427796"/>
            <a:chOff x="7439967" y="1754881"/>
            <a:chExt cx="218134" cy="287500"/>
          </a:xfrm>
        </p:grpSpPr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305C38BD-81A1-4B76-BBCF-17A84CBAFC03}"/>
                </a:ext>
              </a:extLst>
            </p:cNvPr>
            <p:cNvSpPr/>
            <p:nvPr/>
          </p:nvSpPr>
          <p:spPr>
            <a:xfrm>
              <a:off x="7439967" y="1754881"/>
              <a:ext cx="218134" cy="2875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54" name="그림 53">
              <a:extLst>
                <a:ext uri="{FF2B5EF4-FFF2-40B4-BE49-F238E27FC236}">
                  <a16:creationId xmlns:a16="http://schemas.microsoft.com/office/drawing/2014/main" id="{9849CB24-3C31-4A0D-986B-A192F08FF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5737" y="1761455"/>
              <a:ext cx="184844" cy="184845"/>
            </a:xfrm>
            <a:prstGeom prst="rect">
              <a:avLst/>
            </a:prstGeom>
          </p:spPr>
        </p:pic>
      </p:grpSp>
      <p:grpSp>
        <p:nvGrpSpPr>
          <p:cNvPr id="184" name="그룹 183">
            <a:extLst>
              <a:ext uri="{FF2B5EF4-FFF2-40B4-BE49-F238E27FC236}">
                <a16:creationId xmlns:a16="http://schemas.microsoft.com/office/drawing/2014/main" id="{87023BE3-21E9-405B-9686-E210E7052D69}"/>
              </a:ext>
            </a:extLst>
          </p:cNvPr>
          <p:cNvGrpSpPr/>
          <p:nvPr/>
        </p:nvGrpSpPr>
        <p:grpSpPr>
          <a:xfrm>
            <a:off x="7613741" y="4422620"/>
            <a:ext cx="324580" cy="427796"/>
            <a:chOff x="7439967" y="2369245"/>
            <a:chExt cx="218134" cy="287500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91692B31-A40B-4859-91E6-84AE1F3B5CB1}"/>
                </a:ext>
              </a:extLst>
            </p:cNvPr>
            <p:cNvSpPr/>
            <p:nvPr/>
          </p:nvSpPr>
          <p:spPr>
            <a:xfrm>
              <a:off x="7439967" y="2369245"/>
              <a:ext cx="218134" cy="2875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56" name="그림 55">
              <a:extLst>
                <a:ext uri="{FF2B5EF4-FFF2-40B4-BE49-F238E27FC236}">
                  <a16:creationId xmlns:a16="http://schemas.microsoft.com/office/drawing/2014/main" id="{981C8AA3-2805-4A4C-8D5B-A701F1A42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8202" y="2390115"/>
              <a:ext cx="179915" cy="179916"/>
            </a:xfrm>
            <a:prstGeom prst="rect">
              <a:avLst/>
            </a:prstGeom>
          </p:spPr>
        </p:pic>
      </p:grpSp>
      <p:grpSp>
        <p:nvGrpSpPr>
          <p:cNvPr id="185" name="그룹 184">
            <a:extLst>
              <a:ext uri="{FF2B5EF4-FFF2-40B4-BE49-F238E27FC236}">
                <a16:creationId xmlns:a16="http://schemas.microsoft.com/office/drawing/2014/main" id="{0A89488E-1765-411D-9A54-FE89C6C86F2F}"/>
              </a:ext>
            </a:extLst>
          </p:cNvPr>
          <p:cNvGrpSpPr/>
          <p:nvPr/>
        </p:nvGrpSpPr>
        <p:grpSpPr>
          <a:xfrm>
            <a:off x="8246568" y="635622"/>
            <a:ext cx="324580" cy="427796"/>
            <a:chOff x="7785249" y="218976"/>
            <a:chExt cx="218134" cy="287500"/>
          </a:xfrm>
        </p:grpSpPr>
        <p:sp>
          <p:nvSpPr>
            <p:cNvPr id="74" name="직사각형 73">
              <a:extLst>
                <a:ext uri="{FF2B5EF4-FFF2-40B4-BE49-F238E27FC236}">
                  <a16:creationId xmlns:a16="http://schemas.microsoft.com/office/drawing/2014/main" id="{3507EF9E-C370-4E13-8C38-C4C137BAF98D}"/>
                </a:ext>
              </a:extLst>
            </p:cNvPr>
            <p:cNvSpPr/>
            <p:nvPr/>
          </p:nvSpPr>
          <p:spPr>
            <a:xfrm>
              <a:off x="7785249" y="218976"/>
              <a:ext cx="218134" cy="2875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75" name="그림 74">
              <a:extLst>
                <a:ext uri="{FF2B5EF4-FFF2-40B4-BE49-F238E27FC236}">
                  <a16:creationId xmlns:a16="http://schemas.microsoft.com/office/drawing/2014/main" id="{0E8A3165-82E4-4505-8596-FF8AB41DD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8413" y="239090"/>
              <a:ext cx="170056" cy="170057"/>
            </a:xfrm>
            <a:prstGeom prst="rect">
              <a:avLst/>
            </a:prstGeom>
          </p:spPr>
        </p:pic>
      </p:grpSp>
      <p:grpSp>
        <p:nvGrpSpPr>
          <p:cNvPr id="186" name="그룹 185">
            <a:extLst>
              <a:ext uri="{FF2B5EF4-FFF2-40B4-BE49-F238E27FC236}">
                <a16:creationId xmlns:a16="http://schemas.microsoft.com/office/drawing/2014/main" id="{51E892E3-4B3D-41A2-8860-0FDFD9A11D8F}"/>
              </a:ext>
            </a:extLst>
          </p:cNvPr>
          <p:cNvGrpSpPr/>
          <p:nvPr/>
        </p:nvGrpSpPr>
        <p:grpSpPr>
          <a:xfrm>
            <a:off x="8246568" y="1176622"/>
            <a:ext cx="324580" cy="427796"/>
            <a:chOff x="7785249" y="526157"/>
            <a:chExt cx="218134" cy="287500"/>
          </a:xfrm>
        </p:grpSpPr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BF53322D-1424-4157-BF98-5B0A8DE30B37}"/>
                </a:ext>
              </a:extLst>
            </p:cNvPr>
            <p:cNvSpPr/>
            <p:nvPr/>
          </p:nvSpPr>
          <p:spPr>
            <a:xfrm>
              <a:off x="7785249" y="526157"/>
              <a:ext cx="218134" cy="2875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76" name="그림 75">
              <a:extLst>
                <a:ext uri="{FF2B5EF4-FFF2-40B4-BE49-F238E27FC236}">
                  <a16:creationId xmlns:a16="http://schemas.microsoft.com/office/drawing/2014/main" id="{94AE0CB8-BCB2-4180-81ED-45ABEE3EB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8413" y="543563"/>
              <a:ext cx="170056" cy="170057"/>
            </a:xfrm>
            <a:prstGeom prst="rect">
              <a:avLst/>
            </a:prstGeom>
          </p:spPr>
        </p:pic>
      </p:grpSp>
      <p:grpSp>
        <p:nvGrpSpPr>
          <p:cNvPr id="187" name="그룹 186">
            <a:extLst>
              <a:ext uri="{FF2B5EF4-FFF2-40B4-BE49-F238E27FC236}">
                <a16:creationId xmlns:a16="http://schemas.microsoft.com/office/drawing/2014/main" id="{6FBAA4EC-F39A-47AD-B33C-807A029B0A8F}"/>
              </a:ext>
            </a:extLst>
          </p:cNvPr>
          <p:cNvGrpSpPr/>
          <p:nvPr/>
        </p:nvGrpSpPr>
        <p:grpSpPr>
          <a:xfrm>
            <a:off x="8246568" y="1717622"/>
            <a:ext cx="324580" cy="427796"/>
            <a:chOff x="7785249" y="833338"/>
            <a:chExt cx="218134" cy="287500"/>
          </a:xfrm>
        </p:grpSpPr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CCDA4E67-026C-49ED-9883-A1422C7A1AC0}"/>
                </a:ext>
              </a:extLst>
            </p:cNvPr>
            <p:cNvSpPr/>
            <p:nvPr/>
          </p:nvSpPr>
          <p:spPr>
            <a:xfrm>
              <a:off x="7785249" y="833338"/>
              <a:ext cx="218134" cy="2875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77" name="그림 76">
              <a:extLst>
                <a:ext uri="{FF2B5EF4-FFF2-40B4-BE49-F238E27FC236}">
                  <a16:creationId xmlns:a16="http://schemas.microsoft.com/office/drawing/2014/main" id="{ECCFFD94-C68B-47EB-ACA3-1E4DD3721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8413" y="848036"/>
              <a:ext cx="170056" cy="170057"/>
            </a:xfrm>
            <a:prstGeom prst="rect">
              <a:avLst/>
            </a:prstGeom>
          </p:spPr>
        </p:pic>
      </p:grpSp>
      <p:grpSp>
        <p:nvGrpSpPr>
          <p:cNvPr id="188" name="그룹 187">
            <a:extLst>
              <a:ext uri="{FF2B5EF4-FFF2-40B4-BE49-F238E27FC236}">
                <a16:creationId xmlns:a16="http://schemas.microsoft.com/office/drawing/2014/main" id="{29A9AA1A-F016-4B7D-B847-F1DBB72B6B7E}"/>
              </a:ext>
            </a:extLst>
          </p:cNvPr>
          <p:cNvGrpSpPr/>
          <p:nvPr/>
        </p:nvGrpSpPr>
        <p:grpSpPr>
          <a:xfrm>
            <a:off x="8246568" y="2258622"/>
            <a:ext cx="324580" cy="427796"/>
            <a:chOff x="7785249" y="1140519"/>
            <a:chExt cx="218134" cy="287500"/>
          </a:xfrm>
        </p:grpSpPr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800E5269-F59E-4A86-AC3E-916D71491FEA}"/>
                </a:ext>
              </a:extLst>
            </p:cNvPr>
            <p:cNvSpPr/>
            <p:nvPr/>
          </p:nvSpPr>
          <p:spPr>
            <a:xfrm>
              <a:off x="7785249" y="1140519"/>
              <a:ext cx="218134" cy="2875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78" name="그림 77">
              <a:extLst>
                <a:ext uri="{FF2B5EF4-FFF2-40B4-BE49-F238E27FC236}">
                  <a16:creationId xmlns:a16="http://schemas.microsoft.com/office/drawing/2014/main" id="{A642B5E1-4240-4042-A232-990D85F9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8413" y="1152509"/>
              <a:ext cx="170056" cy="170057"/>
            </a:xfrm>
            <a:prstGeom prst="rect">
              <a:avLst/>
            </a:prstGeom>
          </p:spPr>
        </p:pic>
      </p:grpSp>
      <p:grpSp>
        <p:nvGrpSpPr>
          <p:cNvPr id="189" name="그룹 188">
            <a:extLst>
              <a:ext uri="{FF2B5EF4-FFF2-40B4-BE49-F238E27FC236}">
                <a16:creationId xmlns:a16="http://schemas.microsoft.com/office/drawing/2014/main" id="{5E2E7D45-999C-402B-8652-3D551BF62A37}"/>
              </a:ext>
            </a:extLst>
          </p:cNvPr>
          <p:cNvGrpSpPr/>
          <p:nvPr/>
        </p:nvGrpSpPr>
        <p:grpSpPr>
          <a:xfrm>
            <a:off x="8246568" y="2799622"/>
            <a:ext cx="324580" cy="427796"/>
            <a:chOff x="7785249" y="1447700"/>
            <a:chExt cx="218134" cy="287500"/>
          </a:xfrm>
        </p:grpSpPr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D21E5CB2-01A4-40A6-B848-A9592107510C}"/>
                </a:ext>
              </a:extLst>
            </p:cNvPr>
            <p:cNvSpPr/>
            <p:nvPr/>
          </p:nvSpPr>
          <p:spPr>
            <a:xfrm>
              <a:off x="7785249" y="1447700"/>
              <a:ext cx="218134" cy="2875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79" name="그림 78">
              <a:extLst>
                <a:ext uri="{FF2B5EF4-FFF2-40B4-BE49-F238E27FC236}">
                  <a16:creationId xmlns:a16="http://schemas.microsoft.com/office/drawing/2014/main" id="{E60F990C-CAA8-477C-9DFF-3D1B8FFE6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8413" y="1456982"/>
              <a:ext cx="170056" cy="170057"/>
            </a:xfrm>
            <a:prstGeom prst="rect">
              <a:avLst/>
            </a:prstGeom>
          </p:spPr>
        </p:pic>
      </p:grpSp>
      <p:grpSp>
        <p:nvGrpSpPr>
          <p:cNvPr id="190" name="그룹 189">
            <a:extLst>
              <a:ext uri="{FF2B5EF4-FFF2-40B4-BE49-F238E27FC236}">
                <a16:creationId xmlns:a16="http://schemas.microsoft.com/office/drawing/2014/main" id="{445635BF-04CB-4400-AE42-DA98518D94BC}"/>
              </a:ext>
            </a:extLst>
          </p:cNvPr>
          <p:cNvGrpSpPr/>
          <p:nvPr/>
        </p:nvGrpSpPr>
        <p:grpSpPr>
          <a:xfrm>
            <a:off x="8246568" y="3340622"/>
            <a:ext cx="324580" cy="427796"/>
            <a:chOff x="7785249" y="1754881"/>
            <a:chExt cx="218134" cy="287500"/>
          </a:xfrm>
        </p:grpSpPr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53960C0E-4786-4603-8F84-7B274B112FDB}"/>
                </a:ext>
              </a:extLst>
            </p:cNvPr>
            <p:cNvSpPr/>
            <p:nvPr/>
          </p:nvSpPr>
          <p:spPr>
            <a:xfrm>
              <a:off x="7785249" y="1754881"/>
              <a:ext cx="218134" cy="2875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80" name="그림 79">
              <a:extLst>
                <a:ext uri="{FF2B5EF4-FFF2-40B4-BE49-F238E27FC236}">
                  <a16:creationId xmlns:a16="http://schemas.microsoft.com/office/drawing/2014/main" id="{66560906-E7EC-4B4C-8369-82368BD79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1019" y="1761455"/>
              <a:ext cx="184844" cy="184845"/>
            </a:xfrm>
            <a:prstGeom prst="rect">
              <a:avLst/>
            </a:prstGeom>
          </p:spPr>
        </p:pic>
      </p:grpSp>
      <p:grpSp>
        <p:nvGrpSpPr>
          <p:cNvPr id="192" name="그룹 191">
            <a:extLst>
              <a:ext uri="{FF2B5EF4-FFF2-40B4-BE49-F238E27FC236}">
                <a16:creationId xmlns:a16="http://schemas.microsoft.com/office/drawing/2014/main" id="{4F6078F8-6ABB-47DB-B916-2BBEF39F2CC6}"/>
              </a:ext>
            </a:extLst>
          </p:cNvPr>
          <p:cNvGrpSpPr/>
          <p:nvPr/>
        </p:nvGrpSpPr>
        <p:grpSpPr>
          <a:xfrm>
            <a:off x="8246568" y="4422620"/>
            <a:ext cx="324580" cy="427796"/>
            <a:chOff x="7785249" y="2369245"/>
            <a:chExt cx="218134" cy="287500"/>
          </a:xfrm>
        </p:grpSpPr>
        <p:sp>
          <p:nvSpPr>
            <p:cNvPr id="73" name="직사각형 72">
              <a:extLst>
                <a:ext uri="{FF2B5EF4-FFF2-40B4-BE49-F238E27FC236}">
                  <a16:creationId xmlns:a16="http://schemas.microsoft.com/office/drawing/2014/main" id="{2019E21B-6CC2-4C21-A410-DC9EB10575CA}"/>
                </a:ext>
              </a:extLst>
            </p:cNvPr>
            <p:cNvSpPr/>
            <p:nvPr/>
          </p:nvSpPr>
          <p:spPr>
            <a:xfrm>
              <a:off x="7785249" y="2369245"/>
              <a:ext cx="218134" cy="2875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82" name="그림 81">
              <a:extLst>
                <a:ext uri="{FF2B5EF4-FFF2-40B4-BE49-F238E27FC236}">
                  <a16:creationId xmlns:a16="http://schemas.microsoft.com/office/drawing/2014/main" id="{435E0E7F-303E-45A5-9B8F-4D7E802CC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3484" y="2390115"/>
              <a:ext cx="179915" cy="179916"/>
            </a:xfrm>
            <a:prstGeom prst="rect">
              <a:avLst/>
            </a:prstGeom>
          </p:spPr>
        </p:pic>
      </p:grpSp>
      <p:grpSp>
        <p:nvGrpSpPr>
          <p:cNvPr id="193" name="그룹 192">
            <a:extLst>
              <a:ext uri="{FF2B5EF4-FFF2-40B4-BE49-F238E27FC236}">
                <a16:creationId xmlns:a16="http://schemas.microsoft.com/office/drawing/2014/main" id="{2467CAB2-2913-4B9E-9DDB-FA802FBBA35A}"/>
              </a:ext>
            </a:extLst>
          </p:cNvPr>
          <p:cNvGrpSpPr/>
          <p:nvPr/>
        </p:nvGrpSpPr>
        <p:grpSpPr>
          <a:xfrm>
            <a:off x="8921272" y="635622"/>
            <a:ext cx="324580" cy="427796"/>
            <a:chOff x="8090049" y="218976"/>
            <a:chExt cx="218134" cy="287500"/>
          </a:xfrm>
        </p:grpSpPr>
        <p:sp>
          <p:nvSpPr>
            <p:cNvPr id="91" name="직사각형 90">
              <a:extLst>
                <a:ext uri="{FF2B5EF4-FFF2-40B4-BE49-F238E27FC236}">
                  <a16:creationId xmlns:a16="http://schemas.microsoft.com/office/drawing/2014/main" id="{98BF50A6-EC6F-4D99-B1F5-55702020B906}"/>
                </a:ext>
              </a:extLst>
            </p:cNvPr>
            <p:cNvSpPr/>
            <p:nvPr/>
          </p:nvSpPr>
          <p:spPr>
            <a:xfrm>
              <a:off x="8090049" y="218976"/>
              <a:ext cx="218134" cy="2875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92" name="그림 91">
              <a:extLst>
                <a:ext uri="{FF2B5EF4-FFF2-40B4-BE49-F238E27FC236}">
                  <a16:creationId xmlns:a16="http://schemas.microsoft.com/office/drawing/2014/main" id="{6031194B-E0DC-4C06-AB31-9F28B5319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3213" y="239090"/>
              <a:ext cx="170056" cy="170057"/>
            </a:xfrm>
            <a:prstGeom prst="rect">
              <a:avLst/>
            </a:prstGeom>
          </p:spPr>
        </p:pic>
      </p:grpSp>
      <p:grpSp>
        <p:nvGrpSpPr>
          <p:cNvPr id="194" name="그룹 193">
            <a:extLst>
              <a:ext uri="{FF2B5EF4-FFF2-40B4-BE49-F238E27FC236}">
                <a16:creationId xmlns:a16="http://schemas.microsoft.com/office/drawing/2014/main" id="{BA9FB181-68E1-4876-91A5-1C0648BFD261}"/>
              </a:ext>
            </a:extLst>
          </p:cNvPr>
          <p:cNvGrpSpPr/>
          <p:nvPr/>
        </p:nvGrpSpPr>
        <p:grpSpPr>
          <a:xfrm>
            <a:off x="8921272" y="1176622"/>
            <a:ext cx="324580" cy="427796"/>
            <a:chOff x="8090049" y="526157"/>
            <a:chExt cx="218134" cy="287500"/>
          </a:xfrm>
        </p:grpSpPr>
        <p:sp>
          <p:nvSpPr>
            <p:cNvPr id="86" name="직사각형 85">
              <a:extLst>
                <a:ext uri="{FF2B5EF4-FFF2-40B4-BE49-F238E27FC236}">
                  <a16:creationId xmlns:a16="http://schemas.microsoft.com/office/drawing/2014/main" id="{87B368CF-15D7-4D0F-A31B-2CE8C15E51AE}"/>
                </a:ext>
              </a:extLst>
            </p:cNvPr>
            <p:cNvSpPr/>
            <p:nvPr/>
          </p:nvSpPr>
          <p:spPr>
            <a:xfrm>
              <a:off x="8090049" y="526157"/>
              <a:ext cx="218134" cy="2875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93" name="그림 92">
              <a:extLst>
                <a:ext uri="{FF2B5EF4-FFF2-40B4-BE49-F238E27FC236}">
                  <a16:creationId xmlns:a16="http://schemas.microsoft.com/office/drawing/2014/main" id="{EEB477B9-B441-4254-8561-C6A4FBD39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3213" y="543563"/>
              <a:ext cx="170056" cy="170057"/>
            </a:xfrm>
            <a:prstGeom prst="rect">
              <a:avLst/>
            </a:prstGeom>
          </p:spPr>
        </p:pic>
      </p:grpSp>
      <p:grpSp>
        <p:nvGrpSpPr>
          <p:cNvPr id="195" name="그룹 194">
            <a:extLst>
              <a:ext uri="{FF2B5EF4-FFF2-40B4-BE49-F238E27FC236}">
                <a16:creationId xmlns:a16="http://schemas.microsoft.com/office/drawing/2014/main" id="{307A6351-A0AF-4F50-8342-C72301825623}"/>
              </a:ext>
            </a:extLst>
          </p:cNvPr>
          <p:cNvGrpSpPr/>
          <p:nvPr/>
        </p:nvGrpSpPr>
        <p:grpSpPr>
          <a:xfrm>
            <a:off x="8921272" y="1717622"/>
            <a:ext cx="324580" cy="427796"/>
            <a:chOff x="8090049" y="833338"/>
            <a:chExt cx="218134" cy="287500"/>
          </a:xfrm>
        </p:grpSpPr>
        <p:sp>
          <p:nvSpPr>
            <p:cNvPr id="87" name="직사각형 86">
              <a:extLst>
                <a:ext uri="{FF2B5EF4-FFF2-40B4-BE49-F238E27FC236}">
                  <a16:creationId xmlns:a16="http://schemas.microsoft.com/office/drawing/2014/main" id="{3B1D23BF-FEF8-43E9-A31E-424C1C1E4A07}"/>
                </a:ext>
              </a:extLst>
            </p:cNvPr>
            <p:cNvSpPr/>
            <p:nvPr/>
          </p:nvSpPr>
          <p:spPr>
            <a:xfrm>
              <a:off x="8090049" y="833338"/>
              <a:ext cx="218134" cy="2875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94" name="그림 93">
              <a:extLst>
                <a:ext uri="{FF2B5EF4-FFF2-40B4-BE49-F238E27FC236}">
                  <a16:creationId xmlns:a16="http://schemas.microsoft.com/office/drawing/2014/main" id="{86385AB0-8E5A-4A30-8E62-EFEC3F733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3213" y="848036"/>
              <a:ext cx="170056" cy="170057"/>
            </a:xfrm>
            <a:prstGeom prst="rect">
              <a:avLst/>
            </a:prstGeom>
          </p:spPr>
        </p:pic>
      </p:grpSp>
      <p:grpSp>
        <p:nvGrpSpPr>
          <p:cNvPr id="196" name="그룹 195">
            <a:extLst>
              <a:ext uri="{FF2B5EF4-FFF2-40B4-BE49-F238E27FC236}">
                <a16:creationId xmlns:a16="http://schemas.microsoft.com/office/drawing/2014/main" id="{0762B946-97D4-4B78-99C7-89832EC5F5A1}"/>
              </a:ext>
            </a:extLst>
          </p:cNvPr>
          <p:cNvGrpSpPr/>
          <p:nvPr/>
        </p:nvGrpSpPr>
        <p:grpSpPr>
          <a:xfrm>
            <a:off x="8921272" y="2258622"/>
            <a:ext cx="324580" cy="427796"/>
            <a:chOff x="8090049" y="1140519"/>
            <a:chExt cx="218134" cy="287500"/>
          </a:xfrm>
        </p:grpSpPr>
        <p:sp>
          <p:nvSpPr>
            <p:cNvPr id="84" name="직사각형 83">
              <a:extLst>
                <a:ext uri="{FF2B5EF4-FFF2-40B4-BE49-F238E27FC236}">
                  <a16:creationId xmlns:a16="http://schemas.microsoft.com/office/drawing/2014/main" id="{5A52EEC7-CB77-490D-9786-81FED24A7AF2}"/>
                </a:ext>
              </a:extLst>
            </p:cNvPr>
            <p:cNvSpPr/>
            <p:nvPr/>
          </p:nvSpPr>
          <p:spPr>
            <a:xfrm>
              <a:off x="8090049" y="1140519"/>
              <a:ext cx="218134" cy="2875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95" name="그림 94">
              <a:extLst>
                <a:ext uri="{FF2B5EF4-FFF2-40B4-BE49-F238E27FC236}">
                  <a16:creationId xmlns:a16="http://schemas.microsoft.com/office/drawing/2014/main" id="{38DFA136-5FA6-438C-A621-F63BC1415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3213" y="1152509"/>
              <a:ext cx="170056" cy="170057"/>
            </a:xfrm>
            <a:prstGeom prst="rect">
              <a:avLst/>
            </a:prstGeom>
          </p:spPr>
        </p:pic>
      </p:grpSp>
      <p:grpSp>
        <p:nvGrpSpPr>
          <p:cNvPr id="197" name="그룹 196">
            <a:extLst>
              <a:ext uri="{FF2B5EF4-FFF2-40B4-BE49-F238E27FC236}">
                <a16:creationId xmlns:a16="http://schemas.microsoft.com/office/drawing/2014/main" id="{FE9FF586-F78B-45F8-B54D-CAA742863822}"/>
              </a:ext>
            </a:extLst>
          </p:cNvPr>
          <p:cNvGrpSpPr/>
          <p:nvPr/>
        </p:nvGrpSpPr>
        <p:grpSpPr>
          <a:xfrm>
            <a:off x="8921272" y="2799622"/>
            <a:ext cx="324580" cy="427796"/>
            <a:chOff x="8090049" y="1447700"/>
            <a:chExt cx="218134" cy="287500"/>
          </a:xfrm>
        </p:grpSpPr>
        <p:sp>
          <p:nvSpPr>
            <p:cNvPr id="85" name="직사각형 84">
              <a:extLst>
                <a:ext uri="{FF2B5EF4-FFF2-40B4-BE49-F238E27FC236}">
                  <a16:creationId xmlns:a16="http://schemas.microsoft.com/office/drawing/2014/main" id="{F8ED5C23-A04A-4594-A78F-231B46D4CD01}"/>
                </a:ext>
              </a:extLst>
            </p:cNvPr>
            <p:cNvSpPr/>
            <p:nvPr/>
          </p:nvSpPr>
          <p:spPr>
            <a:xfrm>
              <a:off x="8090049" y="1447700"/>
              <a:ext cx="218134" cy="2875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96" name="그림 95">
              <a:extLst>
                <a:ext uri="{FF2B5EF4-FFF2-40B4-BE49-F238E27FC236}">
                  <a16:creationId xmlns:a16="http://schemas.microsoft.com/office/drawing/2014/main" id="{46642864-FFAB-45F6-9B31-EBD042E7B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3213" y="1456982"/>
              <a:ext cx="170056" cy="170057"/>
            </a:xfrm>
            <a:prstGeom prst="rect">
              <a:avLst/>
            </a:prstGeom>
          </p:spPr>
        </p:pic>
      </p:grpSp>
      <p:grpSp>
        <p:nvGrpSpPr>
          <p:cNvPr id="198" name="그룹 197">
            <a:extLst>
              <a:ext uri="{FF2B5EF4-FFF2-40B4-BE49-F238E27FC236}">
                <a16:creationId xmlns:a16="http://schemas.microsoft.com/office/drawing/2014/main" id="{64CEE7AC-5A68-40A1-A1F5-754B2D6ECDE4}"/>
              </a:ext>
            </a:extLst>
          </p:cNvPr>
          <p:cNvGrpSpPr/>
          <p:nvPr/>
        </p:nvGrpSpPr>
        <p:grpSpPr>
          <a:xfrm>
            <a:off x="8921272" y="3340622"/>
            <a:ext cx="324580" cy="427796"/>
            <a:chOff x="8090049" y="1754881"/>
            <a:chExt cx="218134" cy="287500"/>
          </a:xfrm>
        </p:grpSpPr>
        <p:sp>
          <p:nvSpPr>
            <p:cNvPr id="88" name="직사각형 87">
              <a:extLst>
                <a:ext uri="{FF2B5EF4-FFF2-40B4-BE49-F238E27FC236}">
                  <a16:creationId xmlns:a16="http://schemas.microsoft.com/office/drawing/2014/main" id="{AC6094B3-B017-4CAA-A35D-ADB450C29DCD}"/>
                </a:ext>
              </a:extLst>
            </p:cNvPr>
            <p:cNvSpPr/>
            <p:nvPr/>
          </p:nvSpPr>
          <p:spPr>
            <a:xfrm>
              <a:off x="8090049" y="1754881"/>
              <a:ext cx="218134" cy="2875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97" name="그림 96">
              <a:extLst>
                <a:ext uri="{FF2B5EF4-FFF2-40B4-BE49-F238E27FC236}">
                  <a16:creationId xmlns:a16="http://schemas.microsoft.com/office/drawing/2014/main" id="{E487F237-0F61-4533-BCE0-CB5B033F2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819" y="1761455"/>
              <a:ext cx="184844" cy="184845"/>
            </a:xfrm>
            <a:prstGeom prst="rect">
              <a:avLst/>
            </a:prstGeom>
          </p:spPr>
        </p:pic>
      </p:grpSp>
      <p:grpSp>
        <p:nvGrpSpPr>
          <p:cNvPr id="200" name="그룹 199">
            <a:extLst>
              <a:ext uri="{FF2B5EF4-FFF2-40B4-BE49-F238E27FC236}">
                <a16:creationId xmlns:a16="http://schemas.microsoft.com/office/drawing/2014/main" id="{DDB5B851-DADF-4AF3-9E4F-76FC0F2C36DC}"/>
              </a:ext>
            </a:extLst>
          </p:cNvPr>
          <p:cNvGrpSpPr/>
          <p:nvPr/>
        </p:nvGrpSpPr>
        <p:grpSpPr>
          <a:xfrm>
            <a:off x="8921272" y="4422620"/>
            <a:ext cx="324580" cy="427796"/>
            <a:chOff x="8090049" y="2369245"/>
            <a:chExt cx="218134" cy="287500"/>
          </a:xfrm>
        </p:grpSpPr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D825EF46-1239-484B-8873-AE5B5E346A23}"/>
                </a:ext>
              </a:extLst>
            </p:cNvPr>
            <p:cNvSpPr/>
            <p:nvPr/>
          </p:nvSpPr>
          <p:spPr>
            <a:xfrm>
              <a:off x="8090049" y="2369245"/>
              <a:ext cx="218134" cy="2875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99" name="그림 98">
              <a:extLst>
                <a:ext uri="{FF2B5EF4-FFF2-40B4-BE49-F238E27FC236}">
                  <a16:creationId xmlns:a16="http://schemas.microsoft.com/office/drawing/2014/main" id="{9EDDE1EC-6CD9-49D9-B09F-2771949CC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8284" y="2390115"/>
              <a:ext cx="179915" cy="179916"/>
            </a:xfrm>
            <a:prstGeom prst="rect">
              <a:avLst/>
            </a:prstGeom>
          </p:spPr>
        </p:pic>
      </p:grpSp>
      <p:grpSp>
        <p:nvGrpSpPr>
          <p:cNvPr id="208" name="그룹 207">
            <a:extLst>
              <a:ext uri="{FF2B5EF4-FFF2-40B4-BE49-F238E27FC236}">
                <a16:creationId xmlns:a16="http://schemas.microsoft.com/office/drawing/2014/main" id="{E6B6F08F-07AE-43AF-817B-8DD3175AAB2B}"/>
              </a:ext>
            </a:extLst>
          </p:cNvPr>
          <p:cNvGrpSpPr/>
          <p:nvPr/>
        </p:nvGrpSpPr>
        <p:grpSpPr>
          <a:xfrm>
            <a:off x="9531967" y="635622"/>
            <a:ext cx="324580" cy="427796"/>
            <a:chOff x="8401993" y="218976"/>
            <a:chExt cx="218134" cy="287500"/>
          </a:xfrm>
        </p:grpSpPr>
        <p:sp>
          <p:nvSpPr>
            <p:cNvPr id="108" name="직사각형 107">
              <a:extLst>
                <a:ext uri="{FF2B5EF4-FFF2-40B4-BE49-F238E27FC236}">
                  <a16:creationId xmlns:a16="http://schemas.microsoft.com/office/drawing/2014/main" id="{F8B504CC-4A34-43DD-8FE5-28B3290453A9}"/>
                </a:ext>
              </a:extLst>
            </p:cNvPr>
            <p:cNvSpPr/>
            <p:nvPr/>
          </p:nvSpPr>
          <p:spPr>
            <a:xfrm>
              <a:off x="8401993" y="218976"/>
              <a:ext cx="218134" cy="2875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09" name="그림 108">
              <a:extLst>
                <a:ext uri="{FF2B5EF4-FFF2-40B4-BE49-F238E27FC236}">
                  <a16:creationId xmlns:a16="http://schemas.microsoft.com/office/drawing/2014/main" id="{80F259AA-978D-4980-9309-23207EF67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5157" y="239090"/>
              <a:ext cx="170056" cy="170057"/>
            </a:xfrm>
            <a:prstGeom prst="rect">
              <a:avLst/>
            </a:prstGeom>
          </p:spPr>
        </p:pic>
      </p:grpSp>
      <p:grpSp>
        <p:nvGrpSpPr>
          <p:cNvPr id="207" name="그룹 206">
            <a:extLst>
              <a:ext uri="{FF2B5EF4-FFF2-40B4-BE49-F238E27FC236}">
                <a16:creationId xmlns:a16="http://schemas.microsoft.com/office/drawing/2014/main" id="{8D1C3ECE-17E1-45DA-A386-C595B5FEFAED}"/>
              </a:ext>
            </a:extLst>
          </p:cNvPr>
          <p:cNvGrpSpPr/>
          <p:nvPr/>
        </p:nvGrpSpPr>
        <p:grpSpPr>
          <a:xfrm>
            <a:off x="9531967" y="1176622"/>
            <a:ext cx="324580" cy="427796"/>
            <a:chOff x="8401993" y="526157"/>
            <a:chExt cx="218134" cy="287500"/>
          </a:xfrm>
        </p:grpSpPr>
        <p:sp>
          <p:nvSpPr>
            <p:cNvPr id="103" name="직사각형 102">
              <a:extLst>
                <a:ext uri="{FF2B5EF4-FFF2-40B4-BE49-F238E27FC236}">
                  <a16:creationId xmlns:a16="http://schemas.microsoft.com/office/drawing/2014/main" id="{28C67E4A-081D-46D9-A095-1DC7A2FDD6D2}"/>
                </a:ext>
              </a:extLst>
            </p:cNvPr>
            <p:cNvSpPr/>
            <p:nvPr/>
          </p:nvSpPr>
          <p:spPr>
            <a:xfrm>
              <a:off x="8401993" y="526157"/>
              <a:ext cx="218134" cy="2875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10" name="그림 109">
              <a:extLst>
                <a:ext uri="{FF2B5EF4-FFF2-40B4-BE49-F238E27FC236}">
                  <a16:creationId xmlns:a16="http://schemas.microsoft.com/office/drawing/2014/main" id="{D8272492-3FA1-4F53-B7AE-DF0BD7E7A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5157" y="543563"/>
              <a:ext cx="170056" cy="170057"/>
            </a:xfrm>
            <a:prstGeom prst="rect">
              <a:avLst/>
            </a:prstGeom>
          </p:spPr>
        </p:pic>
      </p:grpSp>
      <p:grpSp>
        <p:nvGrpSpPr>
          <p:cNvPr id="206" name="그룹 205">
            <a:extLst>
              <a:ext uri="{FF2B5EF4-FFF2-40B4-BE49-F238E27FC236}">
                <a16:creationId xmlns:a16="http://schemas.microsoft.com/office/drawing/2014/main" id="{35474D38-2606-402C-B3E0-8C83F6F0EFD0}"/>
              </a:ext>
            </a:extLst>
          </p:cNvPr>
          <p:cNvGrpSpPr/>
          <p:nvPr/>
        </p:nvGrpSpPr>
        <p:grpSpPr>
          <a:xfrm>
            <a:off x="9531967" y="1717622"/>
            <a:ext cx="324580" cy="427796"/>
            <a:chOff x="8401993" y="833338"/>
            <a:chExt cx="218134" cy="287500"/>
          </a:xfrm>
        </p:grpSpPr>
        <p:sp>
          <p:nvSpPr>
            <p:cNvPr id="104" name="직사각형 103">
              <a:extLst>
                <a:ext uri="{FF2B5EF4-FFF2-40B4-BE49-F238E27FC236}">
                  <a16:creationId xmlns:a16="http://schemas.microsoft.com/office/drawing/2014/main" id="{6180838C-914B-4995-9E38-D1A635A577BE}"/>
                </a:ext>
              </a:extLst>
            </p:cNvPr>
            <p:cNvSpPr/>
            <p:nvPr/>
          </p:nvSpPr>
          <p:spPr>
            <a:xfrm>
              <a:off x="8401993" y="833338"/>
              <a:ext cx="218134" cy="2875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11" name="그림 110">
              <a:extLst>
                <a:ext uri="{FF2B5EF4-FFF2-40B4-BE49-F238E27FC236}">
                  <a16:creationId xmlns:a16="http://schemas.microsoft.com/office/drawing/2014/main" id="{FACC2239-8221-4E24-87F5-1AC85D0A0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5157" y="848036"/>
              <a:ext cx="170056" cy="170057"/>
            </a:xfrm>
            <a:prstGeom prst="rect">
              <a:avLst/>
            </a:prstGeom>
          </p:spPr>
        </p:pic>
      </p:grpSp>
      <p:grpSp>
        <p:nvGrpSpPr>
          <p:cNvPr id="205" name="그룹 204">
            <a:extLst>
              <a:ext uri="{FF2B5EF4-FFF2-40B4-BE49-F238E27FC236}">
                <a16:creationId xmlns:a16="http://schemas.microsoft.com/office/drawing/2014/main" id="{4598097C-869E-453A-A405-DEFDAA335E6D}"/>
              </a:ext>
            </a:extLst>
          </p:cNvPr>
          <p:cNvGrpSpPr/>
          <p:nvPr/>
        </p:nvGrpSpPr>
        <p:grpSpPr>
          <a:xfrm>
            <a:off x="9531967" y="2258622"/>
            <a:ext cx="324580" cy="427796"/>
            <a:chOff x="8401993" y="1140519"/>
            <a:chExt cx="218134" cy="287500"/>
          </a:xfrm>
        </p:grpSpPr>
        <p:sp>
          <p:nvSpPr>
            <p:cNvPr id="101" name="직사각형 100">
              <a:extLst>
                <a:ext uri="{FF2B5EF4-FFF2-40B4-BE49-F238E27FC236}">
                  <a16:creationId xmlns:a16="http://schemas.microsoft.com/office/drawing/2014/main" id="{B3A2E3AB-33F2-4BD2-B9E7-81DD6D88860D}"/>
                </a:ext>
              </a:extLst>
            </p:cNvPr>
            <p:cNvSpPr/>
            <p:nvPr/>
          </p:nvSpPr>
          <p:spPr>
            <a:xfrm>
              <a:off x="8401993" y="1140519"/>
              <a:ext cx="218134" cy="2875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12" name="그림 111">
              <a:extLst>
                <a:ext uri="{FF2B5EF4-FFF2-40B4-BE49-F238E27FC236}">
                  <a16:creationId xmlns:a16="http://schemas.microsoft.com/office/drawing/2014/main" id="{750093A4-06CA-49A1-80CF-2F3A1675B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5157" y="1152509"/>
              <a:ext cx="170056" cy="170057"/>
            </a:xfrm>
            <a:prstGeom prst="rect">
              <a:avLst/>
            </a:prstGeom>
          </p:spPr>
        </p:pic>
      </p:grpSp>
      <p:grpSp>
        <p:nvGrpSpPr>
          <p:cNvPr id="204" name="그룹 203">
            <a:extLst>
              <a:ext uri="{FF2B5EF4-FFF2-40B4-BE49-F238E27FC236}">
                <a16:creationId xmlns:a16="http://schemas.microsoft.com/office/drawing/2014/main" id="{E9D5AADD-001E-4551-922D-0562A02D0E4D}"/>
              </a:ext>
            </a:extLst>
          </p:cNvPr>
          <p:cNvGrpSpPr/>
          <p:nvPr/>
        </p:nvGrpSpPr>
        <p:grpSpPr>
          <a:xfrm>
            <a:off x="9531967" y="2799622"/>
            <a:ext cx="324580" cy="427796"/>
            <a:chOff x="8401993" y="1447700"/>
            <a:chExt cx="218134" cy="287500"/>
          </a:xfrm>
        </p:grpSpPr>
        <p:sp>
          <p:nvSpPr>
            <p:cNvPr id="102" name="직사각형 101">
              <a:extLst>
                <a:ext uri="{FF2B5EF4-FFF2-40B4-BE49-F238E27FC236}">
                  <a16:creationId xmlns:a16="http://schemas.microsoft.com/office/drawing/2014/main" id="{3D0B6472-A181-4304-A36A-F8ECC6B2D532}"/>
                </a:ext>
              </a:extLst>
            </p:cNvPr>
            <p:cNvSpPr/>
            <p:nvPr/>
          </p:nvSpPr>
          <p:spPr>
            <a:xfrm>
              <a:off x="8401993" y="1447700"/>
              <a:ext cx="218134" cy="2875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13" name="그림 112">
              <a:extLst>
                <a:ext uri="{FF2B5EF4-FFF2-40B4-BE49-F238E27FC236}">
                  <a16:creationId xmlns:a16="http://schemas.microsoft.com/office/drawing/2014/main" id="{F06C0274-AC04-4FAA-9510-1D3A539B8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5157" y="1456982"/>
              <a:ext cx="170056" cy="170057"/>
            </a:xfrm>
            <a:prstGeom prst="rect">
              <a:avLst/>
            </a:prstGeom>
          </p:spPr>
        </p:pic>
      </p:grpSp>
      <p:grpSp>
        <p:nvGrpSpPr>
          <p:cNvPr id="203" name="그룹 202">
            <a:extLst>
              <a:ext uri="{FF2B5EF4-FFF2-40B4-BE49-F238E27FC236}">
                <a16:creationId xmlns:a16="http://schemas.microsoft.com/office/drawing/2014/main" id="{C098714F-1BBA-40BD-ACCB-2D0C10ABF016}"/>
              </a:ext>
            </a:extLst>
          </p:cNvPr>
          <p:cNvGrpSpPr/>
          <p:nvPr/>
        </p:nvGrpSpPr>
        <p:grpSpPr>
          <a:xfrm>
            <a:off x="9531967" y="3340622"/>
            <a:ext cx="324580" cy="427796"/>
            <a:chOff x="8401993" y="1754881"/>
            <a:chExt cx="218134" cy="287500"/>
          </a:xfrm>
        </p:grpSpPr>
        <p:sp>
          <p:nvSpPr>
            <p:cNvPr id="105" name="직사각형 104">
              <a:extLst>
                <a:ext uri="{FF2B5EF4-FFF2-40B4-BE49-F238E27FC236}">
                  <a16:creationId xmlns:a16="http://schemas.microsoft.com/office/drawing/2014/main" id="{1BE63C5A-0427-4AC4-A5B0-C4B6A3E95840}"/>
                </a:ext>
              </a:extLst>
            </p:cNvPr>
            <p:cNvSpPr/>
            <p:nvPr/>
          </p:nvSpPr>
          <p:spPr>
            <a:xfrm>
              <a:off x="8401993" y="1754881"/>
              <a:ext cx="218134" cy="2875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14" name="그림 113">
              <a:extLst>
                <a:ext uri="{FF2B5EF4-FFF2-40B4-BE49-F238E27FC236}">
                  <a16:creationId xmlns:a16="http://schemas.microsoft.com/office/drawing/2014/main" id="{D04A39CF-DCA2-4A5F-A340-0F2D88118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7763" y="1761455"/>
              <a:ext cx="184844" cy="184845"/>
            </a:xfrm>
            <a:prstGeom prst="rect">
              <a:avLst/>
            </a:prstGeom>
          </p:spPr>
        </p:pic>
      </p:grpSp>
      <p:grpSp>
        <p:nvGrpSpPr>
          <p:cNvPr id="201" name="그룹 200">
            <a:extLst>
              <a:ext uri="{FF2B5EF4-FFF2-40B4-BE49-F238E27FC236}">
                <a16:creationId xmlns:a16="http://schemas.microsoft.com/office/drawing/2014/main" id="{39FDE9B9-8BFD-4E8B-952C-1D176866BBD6}"/>
              </a:ext>
            </a:extLst>
          </p:cNvPr>
          <p:cNvGrpSpPr/>
          <p:nvPr/>
        </p:nvGrpSpPr>
        <p:grpSpPr>
          <a:xfrm>
            <a:off x="9531967" y="4422620"/>
            <a:ext cx="324580" cy="427796"/>
            <a:chOff x="8401993" y="2369245"/>
            <a:chExt cx="218134" cy="287500"/>
          </a:xfrm>
        </p:grpSpPr>
        <p:sp>
          <p:nvSpPr>
            <p:cNvPr id="107" name="직사각형 106">
              <a:extLst>
                <a:ext uri="{FF2B5EF4-FFF2-40B4-BE49-F238E27FC236}">
                  <a16:creationId xmlns:a16="http://schemas.microsoft.com/office/drawing/2014/main" id="{F55D15D0-BE3E-40B3-9BF5-DFEA0ABEB5A7}"/>
                </a:ext>
              </a:extLst>
            </p:cNvPr>
            <p:cNvSpPr/>
            <p:nvPr/>
          </p:nvSpPr>
          <p:spPr>
            <a:xfrm>
              <a:off x="8401993" y="2369245"/>
              <a:ext cx="218134" cy="2875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16" name="그림 115">
              <a:extLst>
                <a:ext uri="{FF2B5EF4-FFF2-40B4-BE49-F238E27FC236}">
                  <a16:creationId xmlns:a16="http://schemas.microsoft.com/office/drawing/2014/main" id="{432B3684-178B-44D7-8BA6-03ABB4D5B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0228" y="2390115"/>
              <a:ext cx="179915" cy="179916"/>
            </a:xfrm>
            <a:prstGeom prst="rect">
              <a:avLst/>
            </a:prstGeom>
          </p:spPr>
        </p:pic>
      </p:grpSp>
      <p:grpSp>
        <p:nvGrpSpPr>
          <p:cNvPr id="209" name="그룹 208">
            <a:extLst>
              <a:ext uri="{FF2B5EF4-FFF2-40B4-BE49-F238E27FC236}">
                <a16:creationId xmlns:a16="http://schemas.microsoft.com/office/drawing/2014/main" id="{AB8B4950-228A-4389-BE8D-D7795DEEF635}"/>
              </a:ext>
            </a:extLst>
          </p:cNvPr>
          <p:cNvGrpSpPr/>
          <p:nvPr/>
        </p:nvGrpSpPr>
        <p:grpSpPr>
          <a:xfrm>
            <a:off x="10195600" y="635622"/>
            <a:ext cx="324580" cy="427796"/>
            <a:chOff x="8706793" y="218976"/>
            <a:chExt cx="218134" cy="287500"/>
          </a:xfrm>
        </p:grpSpPr>
        <p:sp>
          <p:nvSpPr>
            <p:cNvPr id="125" name="직사각형 124">
              <a:extLst>
                <a:ext uri="{FF2B5EF4-FFF2-40B4-BE49-F238E27FC236}">
                  <a16:creationId xmlns:a16="http://schemas.microsoft.com/office/drawing/2014/main" id="{A375B529-F30C-426C-903C-D496BE63316F}"/>
                </a:ext>
              </a:extLst>
            </p:cNvPr>
            <p:cNvSpPr/>
            <p:nvPr/>
          </p:nvSpPr>
          <p:spPr>
            <a:xfrm>
              <a:off x="8706793" y="218976"/>
              <a:ext cx="218134" cy="2875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26" name="그림 125">
              <a:extLst>
                <a:ext uri="{FF2B5EF4-FFF2-40B4-BE49-F238E27FC236}">
                  <a16:creationId xmlns:a16="http://schemas.microsoft.com/office/drawing/2014/main" id="{CD4103FE-2280-4197-B430-F7E54CC59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9957" y="239090"/>
              <a:ext cx="170056" cy="170057"/>
            </a:xfrm>
            <a:prstGeom prst="rect">
              <a:avLst/>
            </a:prstGeom>
          </p:spPr>
        </p:pic>
      </p:grpSp>
      <p:grpSp>
        <p:nvGrpSpPr>
          <p:cNvPr id="210" name="그룹 209">
            <a:extLst>
              <a:ext uri="{FF2B5EF4-FFF2-40B4-BE49-F238E27FC236}">
                <a16:creationId xmlns:a16="http://schemas.microsoft.com/office/drawing/2014/main" id="{0F424D8B-910F-4F05-88D5-A62AFB424169}"/>
              </a:ext>
            </a:extLst>
          </p:cNvPr>
          <p:cNvGrpSpPr/>
          <p:nvPr/>
        </p:nvGrpSpPr>
        <p:grpSpPr>
          <a:xfrm>
            <a:off x="10195600" y="1176622"/>
            <a:ext cx="324580" cy="427796"/>
            <a:chOff x="8706793" y="526157"/>
            <a:chExt cx="218134" cy="287500"/>
          </a:xfrm>
        </p:grpSpPr>
        <p:sp>
          <p:nvSpPr>
            <p:cNvPr id="120" name="직사각형 119">
              <a:extLst>
                <a:ext uri="{FF2B5EF4-FFF2-40B4-BE49-F238E27FC236}">
                  <a16:creationId xmlns:a16="http://schemas.microsoft.com/office/drawing/2014/main" id="{8985DFAC-8B3F-46A3-A082-87692CB26330}"/>
                </a:ext>
              </a:extLst>
            </p:cNvPr>
            <p:cNvSpPr/>
            <p:nvPr/>
          </p:nvSpPr>
          <p:spPr>
            <a:xfrm>
              <a:off x="8706793" y="526157"/>
              <a:ext cx="218134" cy="2875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27" name="그림 126">
              <a:extLst>
                <a:ext uri="{FF2B5EF4-FFF2-40B4-BE49-F238E27FC236}">
                  <a16:creationId xmlns:a16="http://schemas.microsoft.com/office/drawing/2014/main" id="{0E560B8B-CA27-4829-811C-36A70D0AA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9957" y="543563"/>
              <a:ext cx="170056" cy="170057"/>
            </a:xfrm>
            <a:prstGeom prst="rect">
              <a:avLst/>
            </a:prstGeom>
          </p:spPr>
        </p:pic>
      </p:grpSp>
      <p:grpSp>
        <p:nvGrpSpPr>
          <p:cNvPr id="286" name="그룹 285">
            <a:extLst>
              <a:ext uri="{FF2B5EF4-FFF2-40B4-BE49-F238E27FC236}">
                <a16:creationId xmlns:a16="http://schemas.microsoft.com/office/drawing/2014/main" id="{DA107A36-7693-47C5-84DB-6481E96EE2B0}"/>
              </a:ext>
            </a:extLst>
          </p:cNvPr>
          <p:cNvGrpSpPr/>
          <p:nvPr/>
        </p:nvGrpSpPr>
        <p:grpSpPr>
          <a:xfrm>
            <a:off x="10195600" y="1717622"/>
            <a:ext cx="324580" cy="427796"/>
            <a:chOff x="10195600" y="1931308"/>
            <a:chExt cx="324580" cy="427796"/>
          </a:xfrm>
        </p:grpSpPr>
        <p:sp>
          <p:nvSpPr>
            <p:cNvPr id="121" name="직사각형 120">
              <a:extLst>
                <a:ext uri="{FF2B5EF4-FFF2-40B4-BE49-F238E27FC236}">
                  <a16:creationId xmlns:a16="http://schemas.microsoft.com/office/drawing/2014/main" id="{35647601-376E-44B2-8EE0-492E7E82E431}"/>
                </a:ext>
              </a:extLst>
            </p:cNvPr>
            <p:cNvSpPr/>
            <p:nvPr/>
          </p:nvSpPr>
          <p:spPr>
            <a:xfrm>
              <a:off x="10195600" y="1931308"/>
              <a:ext cx="324580" cy="42779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28" name="그림 127">
              <a:extLst>
                <a:ext uri="{FF2B5EF4-FFF2-40B4-BE49-F238E27FC236}">
                  <a16:creationId xmlns:a16="http://schemas.microsoft.com/office/drawing/2014/main" id="{51EE50AF-FEC5-4C7B-8F64-AC43B202F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0068" y="1953178"/>
              <a:ext cx="253041" cy="253042"/>
            </a:xfrm>
            <a:prstGeom prst="rect">
              <a:avLst/>
            </a:prstGeom>
          </p:spPr>
        </p:pic>
      </p:grpSp>
      <p:grpSp>
        <p:nvGrpSpPr>
          <p:cNvPr id="211" name="그룹 210">
            <a:extLst>
              <a:ext uri="{FF2B5EF4-FFF2-40B4-BE49-F238E27FC236}">
                <a16:creationId xmlns:a16="http://schemas.microsoft.com/office/drawing/2014/main" id="{A9A48739-7AAC-4996-852F-5E8C78A37875}"/>
              </a:ext>
            </a:extLst>
          </p:cNvPr>
          <p:cNvGrpSpPr/>
          <p:nvPr/>
        </p:nvGrpSpPr>
        <p:grpSpPr>
          <a:xfrm>
            <a:off x="10195600" y="2258622"/>
            <a:ext cx="324580" cy="427796"/>
            <a:chOff x="8706793" y="1140519"/>
            <a:chExt cx="218134" cy="287500"/>
          </a:xfrm>
        </p:grpSpPr>
        <p:sp>
          <p:nvSpPr>
            <p:cNvPr id="118" name="직사각형 117">
              <a:extLst>
                <a:ext uri="{FF2B5EF4-FFF2-40B4-BE49-F238E27FC236}">
                  <a16:creationId xmlns:a16="http://schemas.microsoft.com/office/drawing/2014/main" id="{2E022A58-20AB-4B92-B7EF-ADC11A12D897}"/>
                </a:ext>
              </a:extLst>
            </p:cNvPr>
            <p:cNvSpPr/>
            <p:nvPr/>
          </p:nvSpPr>
          <p:spPr>
            <a:xfrm>
              <a:off x="8706793" y="1140519"/>
              <a:ext cx="218134" cy="2875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29" name="그림 128">
              <a:extLst>
                <a:ext uri="{FF2B5EF4-FFF2-40B4-BE49-F238E27FC236}">
                  <a16:creationId xmlns:a16="http://schemas.microsoft.com/office/drawing/2014/main" id="{C7948BA1-F1A8-4E24-B581-237820E88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9957" y="1152509"/>
              <a:ext cx="170056" cy="170057"/>
            </a:xfrm>
            <a:prstGeom prst="rect">
              <a:avLst/>
            </a:prstGeom>
          </p:spPr>
        </p:pic>
      </p:grpSp>
      <p:grpSp>
        <p:nvGrpSpPr>
          <p:cNvPr id="212" name="그룹 211">
            <a:extLst>
              <a:ext uri="{FF2B5EF4-FFF2-40B4-BE49-F238E27FC236}">
                <a16:creationId xmlns:a16="http://schemas.microsoft.com/office/drawing/2014/main" id="{06E0540C-3D0E-4649-BE21-C25E3797B794}"/>
              </a:ext>
            </a:extLst>
          </p:cNvPr>
          <p:cNvGrpSpPr/>
          <p:nvPr/>
        </p:nvGrpSpPr>
        <p:grpSpPr>
          <a:xfrm>
            <a:off x="10195600" y="2799622"/>
            <a:ext cx="324580" cy="427796"/>
            <a:chOff x="8706793" y="1447700"/>
            <a:chExt cx="218134" cy="287500"/>
          </a:xfrm>
        </p:grpSpPr>
        <p:sp>
          <p:nvSpPr>
            <p:cNvPr id="119" name="직사각형 118">
              <a:extLst>
                <a:ext uri="{FF2B5EF4-FFF2-40B4-BE49-F238E27FC236}">
                  <a16:creationId xmlns:a16="http://schemas.microsoft.com/office/drawing/2014/main" id="{E2C9441E-3FAD-4047-B31D-95567EA01208}"/>
                </a:ext>
              </a:extLst>
            </p:cNvPr>
            <p:cNvSpPr/>
            <p:nvPr/>
          </p:nvSpPr>
          <p:spPr>
            <a:xfrm>
              <a:off x="8706793" y="1447700"/>
              <a:ext cx="218134" cy="2875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30" name="그림 129">
              <a:extLst>
                <a:ext uri="{FF2B5EF4-FFF2-40B4-BE49-F238E27FC236}">
                  <a16:creationId xmlns:a16="http://schemas.microsoft.com/office/drawing/2014/main" id="{86989182-C7F7-4717-B6C9-5D41141FA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9957" y="1456982"/>
              <a:ext cx="170056" cy="170057"/>
            </a:xfrm>
            <a:prstGeom prst="rect">
              <a:avLst/>
            </a:prstGeom>
          </p:spPr>
        </p:pic>
      </p:grpSp>
      <p:grpSp>
        <p:nvGrpSpPr>
          <p:cNvPr id="213" name="그룹 212">
            <a:extLst>
              <a:ext uri="{FF2B5EF4-FFF2-40B4-BE49-F238E27FC236}">
                <a16:creationId xmlns:a16="http://schemas.microsoft.com/office/drawing/2014/main" id="{79BBC466-8F7B-41F2-83B7-83A24121D688}"/>
              </a:ext>
            </a:extLst>
          </p:cNvPr>
          <p:cNvGrpSpPr/>
          <p:nvPr/>
        </p:nvGrpSpPr>
        <p:grpSpPr>
          <a:xfrm>
            <a:off x="10195600" y="3340622"/>
            <a:ext cx="324580" cy="427796"/>
            <a:chOff x="8706793" y="1754881"/>
            <a:chExt cx="218134" cy="287500"/>
          </a:xfrm>
        </p:grpSpPr>
        <p:sp>
          <p:nvSpPr>
            <p:cNvPr id="122" name="직사각형 121">
              <a:extLst>
                <a:ext uri="{FF2B5EF4-FFF2-40B4-BE49-F238E27FC236}">
                  <a16:creationId xmlns:a16="http://schemas.microsoft.com/office/drawing/2014/main" id="{7E4CF617-8CD3-4429-8FE6-4376D346FA08}"/>
                </a:ext>
              </a:extLst>
            </p:cNvPr>
            <p:cNvSpPr/>
            <p:nvPr/>
          </p:nvSpPr>
          <p:spPr>
            <a:xfrm>
              <a:off x="8706793" y="1754881"/>
              <a:ext cx="218134" cy="2875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31" name="그림 130">
              <a:extLst>
                <a:ext uri="{FF2B5EF4-FFF2-40B4-BE49-F238E27FC236}">
                  <a16:creationId xmlns:a16="http://schemas.microsoft.com/office/drawing/2014/main" id="{75031572-C077-47BB-9E0A-C30D2477B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2563" y="1761455"/>
              <a:ext cx="184844" cy="184845"/>
            </a:xfrm>
            <a:prstGeom prst="rect">
              <a:avLst/>
            </a:prstGeom>
          </p:spPr>
        </p:pic>
      </p:grpSp>
      <p:grpSp>
        <p:nvGrpSpPr>
          <p:cNvPr id="215" name="그룹 214">
            <a:extLst>
              <a:ext uri="{FF2B5EF4-FFF2-40B4-BE49-F238E27FC236}">
                <a16:creationId xmlns:a16="http://schemas.microsoft.com/office/drawing/2014/main" id="{685679D2-EACB-43CA-8C29-FB6548DE4E39}"/>
              </a:ext>
            </a:extLst>
          </p:cNvPr>
          <p:cNvGrpSpPr/>
          <p:nvPr/>
        </p:nvGrpSpPr>
        <p:grpSpPr>
          <a:xfrm>
            <a:off x="10195600" y="4422620"/>
            <a:ext cx="324580" cy="427796"/>
            <a:chOff x="8706793" y="2369245"/>
            <a:chExt cx="218134" cy="287500"/>
          </a:xfrm>
        </p:grpSpPr>
        <p:sp>
          <p:nvSpPr>
            <p:cNvPr id="124" name="직사각형 123">
              <a:extLst>
                <a:ext uri="{FF2B5EF4-FFF2-40B4-BE49-F238E27FC236}">
                  <a16:creationId xmlns:a16="http://schemas.microsoft.com/office/drawing/2014/main" id="{BDCCC36D-89B6-4C91-BE16-836C07B85215}"/>
                </a:ext>
              </a:extLst>
            </p:cNvPr>
            <p:cNvSpPr/>
            <p:nvPr/>
          </p:nvSpPr>
          <p:spPr>
            <a:xfrm>
              <a:off x="8706793" y="2369245"/>
              <a:ext cx="218134" cy="2875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33" name="그림 132">
              <a:extLst>
                <a:ext uri="{FF2B5EF4-FFF2-40B4-BE49-F238E27FC236}">
                  <a16:creationId xmlns:a16="http://schemas.microsoft.com/office/drawing/2014/main" id="{FD0C31DB-E8B4-4EE9-99CF-F06E11949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028" y="2390115"/>
              <a:ext cx="179915" cy="179916"/>
            </a:xfrm>
            <a:prstGeom prst="rect">
              <a:avLst/>
            </a:prstGeom>
          </p:spPr>
        </p:pic>
      </p:grpSp>
      <p:grpSp>
        <p:nvGrpSpPr>
          <p:cNvPr id="216" name="그룹 215">
            <a:extLst>
              <a:ext uri="{FF2B5EF4-FFF2-40B4-BE49-F238E27FC236}">
                <a16:creationId xmlns:a16="http://schemas.microsoft.com/office/drawing/2014/main" id="{EAA3CAE7-D46F-4BC3-8272-3B8CC5F3B761}"/>
              </a:ext>
            </a:extLst>
          </p:cNvPr>
          <p:cNvGrpSpPr/>
          <p:nvPr/>
        </p:nvGrpSpPr>
        <p:grpSpPr>
          <a:xfrm>
            <a:off x="10849924" y="635622"/>
            <a:ext cx="324580" cy="427796"/>
            <a:chOff x="9056837" y="218976"/>
            <a:chExt cx="218134" cy="287500"/>
          </a:xfrm>
        </p:grpSpPr>
        <p:sp>
          <p:nvSpPr>
            <p:cNvPr id="142" name="직사각형 141">
              <a:extLst>
                <a:ext uri="{FF2B5EF4-FFF2-40B4-BE49-F238E27FC236}">
                  <a16:creationId xmlns:a16="http://schemas.microsoft.com/office/drawing/2014/main" id="{894A9EA4-7D23-449A-834E-9477AB7E5F32}"/>
                </a:ext>
              </a:extLst>
            </p:cNvPr>
            <p:cNvSpPr/>
            <p:nvPr/>
          </p:nvSpPr>
          <p:spPr>
            <a:xfrm>
              <a:off x="9056837" y="218976"/>
              <a:ext cx="218134" cy="287500"/>
            </a:xfrm>
            <a:prstGeom prst="rect">
              <a:avLst/>
            </a:prstGeom>
            <a:solidFill>
              <a:srgbClr val="B86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43" name="그림 142">
              <a:extLst>
                <a:ext uri="{FF2B5EF4-FFF2-40B4-BE49-F238E27FC236}">
                  <a16:creationId xmlns:a16="http://schemas.microsoft.com/office/drawing/2014/main" id="{4B693FEB-8AE9-4E00-AEA6-1BF6EE79C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0001" y="239090"/>
              <a:ext cx="170056" cy="170057"/>
            </a:xfrm>
            <a:prstGeom prst="rect">
              <a:avLst/>
            </a:prstGeom>
          </p:spPr>
        </p:pic>
      </p:grpSp>
      <p:grpSp>
        <p:nvGrpSpPr>
          <p:cNvPr id="217" name="그룹 216">
            <a:extLst>
              <a:ext uri="{FF2B5EF4-FFF2-40B4-BE49-F238E27FC236}">
                <a16:creationId xmlns:a16="http://schemas.microsoft.com/office/drawing/2014/main" id="{6D3797D9-1CF8-4654-ACA0-D99E5350482C}"/>
              </a:ext>
            </a:extLst>
          </p:cNvPr>
          <p:cNvGrpSpPr/>
          <p:nvPr/>
        </p:nvGrpSpPr>
        <p:grpSpPr>
          <a:xfrm>
            <a:off x="10849924" y="1176622"/>
            <a:ext cx="324580" cy="427796"/>
            <a:chOff x="9056837" y="526157"/>
            <a:chExt cx="218134" cy="287500"/>
          </a:xfrm>
        </p:grpSpPr>
        <p:sp>
          <p:nvSpPr>
            <p:cNvPr id="137" name="직사각형 136">
              <a:extLst>
                <a:ext uri="{FF2B5EF4-FFF2-40B4-BE49-F238E27FC236}">
                  <a16:creationId xmlns:a16="http://schemas.microsoft.com/office/drawing/2014/main" id="{EC72DA12-79C5-4B27-A59C-6C22F14A3B0E}"/>
                </a:ext>
              </a:extLst>
            </p:cNvPr>
            <p:cNvSpPr/>
            <p:nvPr/>
          </p:nvSpPr>
          <p:spPr>
            <a:xfrm>
              <a:off x="9056837" y="526157"/>
              <a:ext cx="218134" cy="287500"/>
            </a:xfrm>
            <a:prstGeom prst="rect">
              <a:avLst/>
            </a:prstGeom>
            <a:solidFill>
              <a:srgbClr val="B86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44" name="그림 143">
              <a:extLst>
                <a:ext uri="{FF2B5EF4-FFF2-40B4-BE49-F238E27FC236}">
                  <a16:creationId xmlns:a16="http://schemas.microsoft.com/office/drawing/2014/main" id="{C4A001B8-E79F-4C29-9CC8-F5535D880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0001" y="543563"/>
              <a:ext cx="170056" cy="170057"/>
            </a:xfrm>
            <a:prstGeom prst="rect">
              <a:avLst/>
            </a:prstGeom>
          </p:spPr>
        </p:pic>
      </p:grpSp>
      <p:grpSp>
        <p:nvGrpSpPr>
          <p:cNvPr id="218" name="그룹 217">
            <a:extLst>
              <a:ext uri="{FF2B5EF4-FFF2-40B4-BE49-F238E27FC236}">
                <a16:creationId xmlns:a16="http://schemas.microsoft.com/office/drawing/2014/main" id="{83DD0E33-F961-445E-A0A1-37449516CA1C}"/>
              </a:ext>
            </a:extLst>
          </p:cNvPr>
          <p:cNvGrpSpPr/>
          <p:nvPr/>
        </p:nvGrpSpPr>
        <p:grpSpPr>
          <a:xfrm>
            <a:off x="10849924" y="1717622"/>
            <a:ext cx="324580" cy="427796"/>
            <a:chOff x="9056837" y="833338"/>
            <a:chExt cx="218134" cy="287500"/>
          </a:xfrm>
        </p:grpSpPr>
        <p:sp>
          <p:nvSpPr>
            <p:cNvPr id="138" name="직사각형 137">
              <a:extLst>
                <a:ext uri="{FF2B5EF4-FFF2-40B4-BE49-F238E27FC236}">
                  <a16:creationId xmlns:a16="http://schemas.microsoft.com/office/drawing/2014/main" id="{BB80CE9F-6E88-4E66-801F-3140775CC18C}"/>
                </a:ext>
              </a:extLst>
            </p:cNvPr>
            <p:cNvSpPr/>
            <p:nvPr/>
          </p:nvSpPr>
          <p:spPr>
            <a:xfrm>
              <a:off x="9056837" y="833338"/>
              <a:ext cx="218134" cy="287500"/>
            </a:xfrm>
            <a:prstGeom prst="rect">
              <a:avLst/>
            </a:prstGeom>
            <a:solidFill>
              <a:srgbClr val="B86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45" name="그림 144">
              <a:extLst>
                <a:ext uri="{FF2B5EF4-FFF2-40B4-BE49-F238E27FC236}">
                  <a16:creationId xmlns:a16="http://schemas.microsoft.com/office/drawing/2014/main" id="{A8307940-42C4-4A0D-807B-54A6B0F7D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0001" y="848036"/>
              <a:ext cx="170056" cy="170057"/>
            </a:xfrm>
            <a:prstGeom prst="rect">
              <a:avLst/>
            </a:prstGeom>
          </p:spPr>
        </p:pic>
      </p:grpSp>
      <p:grpSp>
        <p:nvGrpSpPr>
          <p:cNvPr id="219" name="그룹 218">
            <a:extLst>
              <a:ext uri="{FF2B5EF4-FFF2-40B4-BE49-F238E27FC236}">
                <a16:creationId xmlns:a16="http://schemas.microsoft.com/office/drawing/2014/main" id="{DB128A69-8E02-4144-87A1-E49D67F67FEB}"/>
              </a:ext>
            </a:extLst>
          </p:cNvPr>
          <p:cNvGrpSpPr/>
          <p:nvPr/>
        </p:nvGrpSpPr>
        <p:grpSpPr>
          <a:xfrm>
            <a:off x="10849924" y="2258622"/>
            <a:ext cx="324580" cy="427796"/>
            <a:chOff x="9056837" y="1140519"/>
            <a:chExt cx="218134" cy="287500"/>
          </a:xfrm>
        </p:grpSpPr>
        <p:sp>
          <p:nvSpPr>
            <p:cNvPr id="135" name="직사각형 134">
              <a:extLst>
                <a:ext uri="{FF2B5EF4-FFF2-40B4-BE49-F238E27FC236}">
                  <a16:creationId xmlns:a16="http://schemas.microsoft.com/office/drawing/2014/main" id="{DEE3A25A-6957-4938-8293-75221B246241}"/>
                </a:ext>
              </a:extLst>
            </p:cNvPr>
            <p:cNvSpPr/>
            <p:nvPr/>
          </p:nvSpPr>
          <p:spPr>
            <a:xfrm>
              <a:off x="9056837" y="1140519"/>
              <a:ext cx="218134" cy="287500"/>
            </a:xfrm>
            <a:prstGeom prst="rect">
              <a:avLst/>
            </a:prstGeom>
            <a:solidFill>
              <a:srgbClr val="B86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46" name="그림 145">
              <a:extLst>
                <a:ext uri="{FF2B5EF4-FFF2-40B4-BE49-F238E27FC236}">
                  <a16:creationId xmlns:a16="http://schemas.microsoft.com/office/drawing/2014/main" id="{79103F30-D04E-470D-A300-A1F82A9A0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0001" y="1152509"/>
              <a:ext cx="170056" cy="170057"/>
            </a:xfrm>
            <a:prstGeom prst="rect">
              <a:avLst/>
            </a:prstGeom>
          </p:spPr>
        </p:pic>
      </p:grpSp>
      <p:grpSp>
        <p:nvGrpSpPr>
          <p:cNvPr id="220" name="그룹 219">
            <a:extLst>
              <a:ext uri="{FF2B5EF4-FFF2-40B4-BE49-F238E27FC236}">
                <a16:creationId xmlns:a16="http://schemas.microsoft.com/office/drawing/2014/main" id="{F73B8971-949B-4376-900F-240D397650A0}"/>
              </a:ext>
            </a:extLst>
          </p:cNvPr>
          <p:cNvGrpSpPr/>
          <p:nvPr/>
        </p:nvGrpSpPr>
        <p:grpSpPr>
          <a:xfrm>
            <a:off x="10849924" y="2799622"/>
            <a:ext cx="324580" cy="427796"/>
            <a:chOff x="9056837" y="1447700"/>
            <a:chExt cx="218134" cy="287500"/>
          </a:xfrm>
        </p:grpSpPr>
        <p:sp>
          <p:nvSpPr>
            <p:cNvPr id="136" name="직사각형 135">
              <a:extLst>
                <a:ext uri="{FF2B5EF4-FFF2-40B4-BE49-F238E27FC236}">
                  <a16:creationId xmlns:a16="http://schemas.microsoft.com/office/drawing/2014/main" id="{43268B33-6782-4C66-9BAC-91AA775FD2B8}"/>
                </a:ext>
              </a:extLst>
            </p:cNvPr>
            <p:cNvSpPr/>
            <p:nvPr/>
          </p:nvSpPr>
          <p:spPr>
            <a:xfrm>
              <a:off x="9056837" y="1447700"/>
              <a:ext cx="218134" cy="287500"/>
            </a:xfrm>
            <a:prstGeom prst="rect">
              <a:avLst/>
            </a:prstGeom>
            <a:solidFill>
              <a:srgbClr val="B86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47" name="그림 146">
              <a:extLst>
                <a:ext uri="{FF2B5EF4-FFF2-40B4-BE49-F238E27FC236}">
                  <a16:creationId xmlns:a16="http://schemas.microsoft.com/office/drawing/2014/main" id="{60A0B655-9AE8-4655-9BB4-0D3621882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0001" y="1456982"/>
              <a:ext cx="170056" cy="170057"/>
            </a:xfrm>
            <a:prstGeom prst="rect">
              <a:avLst/>
            </a:prstGeom>
          </p:spPr>
        </p:pic>
      </p:grpSp>
      <p:grpSp>
        <p:nvGrpSpPr>
          <p:cNvPr id="221" name="그룹 220">
            <a:extLst>
              <a:ext uri="{FF2B5EF4-FFF2-40B4-BE49-F238E27FC236}">
                <a16:creationId xmlns:a16="http://schemas.microsoft.com/office/drawing/2014/main" id="{A9EB103C-795A-4E90-8FCE-A24A3D013741}"/>
              </a:ext>
            </a:extLst>
          </p:cNvPr>
          <p:cNvGrpSpPr/>
          <p:nvPr/>
        </p:nvGrpSpPr>
        <p:grpSpPr>
          <a:xfrm>
            <a:off x="10849924" y="3340622"/>
            <a:ext cx="324580" cy="427796"/>
            <a:chOff x="9056837" y="1754881"/>
            <a:chExt cx="218134" cy="287500"/>
          </a:xfrm>
        </p:grpSpPr>
        <p:sp>
          <p:nvSpPr>
            <p:cNvPr id="139" name="직사각형 138">
              <a:extLst>
                <a:ext uri="{FF2B5EF4-FFF2-40B4-BE49-F238E27FC236}">
                  <a16:creationId xmlns:a16="http://schemas.microsoft.com/office/drawing/2014/main" id="{9813D82A-7EA9-4C4F-83CF-C12B7027DCC1}"/>
                </a:ext>
              </a:extLst>
            </p:cNvPr>
            <p:cNvSpPr/>
            <p:nvPr/>
          </p:nvSpPr>
          <p:spPr>
            <a:xfrm>
              <a:off x="9056837" y="1754881"/>
              <a:ext cx="218134" cy="287500"/>
            </a:xfrm>
            <a:prstGeom prst="rect">
              <a:avLst/>
            </a:prstGeom>
            <a:solidFill>
              <a:srgbClr val="B86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48" name="그림 147">
              <a:extLst>
                <a:ext uri="{FF2B5EF4-FFF2-40B4-BE49-F238E27FC236}">
                  <a16:creationId xmlns:a16="http://schemas.microsoft.com/office/drawing/2014/main" id="{93AFD8FE-9F59-4A4A-8C9F-B60EC8EEF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2607" y="1761455"/>
              <a:ext cx="184844" cy="184845"/>
            </a:xfrm>
            <a:prstGeom prst="rect">
              <a:avLst/>
            </a:prstGeom>
          </p:spPr>
        </p:pic>
      </p:grpSp>
      <p:grpSp>
        <p:nvGrpSpPr>
          <p:cNvPr id="223" name="그룹 222">
            <a:extLst>
              <a:ext uri="{FF2B5EF4-FFF2-40B4-BE49-F238E27FC236}">
                <a16:creationId xmlns:a16="http://schemas.microsoft.com/office/drawing/2014/main" id="{C439E761-F394-4722-A137-A5BC5DDBAF50}"/>
              </a:ext>
            </a:extLst>
          </p:cNvPr>
          <p:cNvGrpSpPr/>
          <p:nvPr/>
        </p:nvGrpSpPr>
        <p:grpSpPr>
          <a:xfrm>
            <a:off x="10849924" y="4422620"/>
            <a:ext cx="324580" cy="427796"/>
            <a:chOff x="9056837" y="2369245"/>
            <a:chExt cx="218134" cy="287500"/>
          </a:xfrm>
        </p:grpSpPr>
        <p:sp>
          <p:nvSpPr>
            <p:cNvPr id="141" name="직사각형 140">
              <a:extLst>
                <a:ext uri="{FF2B5EF4-FFF2-40B4-BE49-F238E27FC236}">
                  <a16:creationId xmlns:a16="http://schemas.microsoft.com/office/drawing/2014/main" id="{8004B3BA-6899-45C6-8217-F87520EDCC0E}"/>
                </a:ext>
              </a:extLst>
            </p:cNvPr>
            <p:cNvSpPr/>
            <p:nvPr/>
          </p:nvSpPr>
          <p:spPr>
            <a:xfrm>
              <a:off x="9056837" y="2369245"/>
              <a:ext cx="218134" cy="287500"/>
            </a:xfrm>
            <a:prstGeom prst="rect">
              <a:avLst/>
            </a:prstGeom>
            <a:solidFill>
              <a:srgbClr val="B86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50" name="그림 149">
              <a:extLst>
                <a:ext uri="{FF2B5EF4-FFF2-40B4-BE49-F238E27FC236}">
                  <a16:creationId xmlns:a16="http://schemas.microsoft.com/office/drawing/2014/main" id="{E4BD4C28-EA39-41A5-88C4-B0167332F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5072" y="2390115"/>
              <a:ext cx="179915" cy="179916"/>
            </a:xfrm>
            <a:prstGeom prst="rect">
              <a:avLst/>
            </a:prstGeom>
          </p:spPr>
        </p:pic>
      </p:grpSp>
      <p:grpSp>
        <p:nvGrpSpPr>
          <p:cNvPr id="231" name="그룹 230">
            <a:extLst>
              <a:ext uri="{FF2B5EF4-FFF2-40B4-BE49-F238E27FC236}">
                <a16:creationId xmlns:a16="http://schemas.microsoft.com/office/drawing/2014/main" id="{F3990FC6-FF57-4A7B-AD92-C97D0CB7CA95}"/>
              </a:ext>
            </a:extLst>
          </p:cNvPr>
          <p:cNvGrpSpPr/>
          <p:nvPr/>
        </p:nvGrpSpPr>
        <p:grpSpPr>
          <a:xfrm>
            <a:off x="11517022" y="635622"/>
            <a:ext cx="324580" cy="427796"/>
            <a:chOff x="9340206" y="218976"/>
            <a:chExt cx="218134" cy="287500"/>
          </a:xfrm>
        </p:grpSpPr>
        <p:sp>
          <p:nvSpPr>
            <p:cNvPr id="159" name="직사각형 158">
              <a:extLst>
                <a:ext uri="{FF2B5EF4-FFF2-40B4-BE49-F238E27FC236}">
                  <a16:creationId xmlns:a16="http://schemas.microsoft.com/office/drawing/2014/main" id="{02B1BFA7-7867-4BB9-8B74-00BF66F872D0}"/>
                </a:ext>
              </a:extLst>
            </p:cNvPr>
            <p:cNvSpPr/>
            <p:nvPr/>
          </p:nvSpPr>
          <p:spPr>
            <a:xfrm>
              <a:off x="9340206" y="218976"/>
              <a:ext cx="218134" cy="287500"/>
            </a:xfrm>
            <a:prstGeom prst="rect">
              <a:avLst/>
            </a:prstGeom>
            <a:solidFill>
              <a:srgbClr val="DD3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60" name="그림 159">
              <a:extLst>
                <a:ext uri="{FF2B5EF4-FFF2-40B4-BE49-F238E27FC236}">
                  <a16:creationId xmlns:a16="http://schemas.microsoft.com/office/drawing/2014/main" id="{4754D695-2460-4668-9995-C75580FF5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3370" y="239090"/>
              <a:ext cx="170056" cy="170057"/>
            </a:xfrm>
            <a:prstGeom prst="rect">
              <a:avLst/>
            </a:prstGeom>
          </p:spPr>
        </p:pic>
      </p:grpSp>
      <p:grpSp>
        <p:nvGrpSpPr>
          <p:cNvPr id="230" name="그룹 229">
            <a:extLst>
              <a:ext uri="{FF2B5EF4-FFF2-40B4-BE49-F238E27FC236}">
                <a16:creationId xmlns:a16="http://schemas.microsoft.com/office/drawing/2014/main" id="{7C33850F-F1BB-4ABB-B2F3-8BA8FC138D67}"/>
              </a:ext>
            </a:extLst>
          </p:cNvPr>
          <p:cNvGrpSpPr/>
          <p:nvPr/>
        </p:nvGrpSpPr>
        <p:grpSpPr>
          <a:xfrm>
            <a:off x="11517022" y="1176622"/>
            <a:ext cx="324580" cy="427796"/>
            <a:chOff x="9340206" y="526157"/>
            <a:chExt cx="218134" cy="287500"/>
          </a:xfrm>
        </p:grpSpPr>
        <p:sp>
          <p:nvSpPr>
            <p:cNvPr id="154" name="직사각형 153">
              <a:extLst>
                <a:ext uri="{FF2B5EF4-FFF2-40B4-BE49-F238E27FC236}">
                  <a16:creationId xmlns:a16="http://schemas.microsoft.com/office/drawing/2014/main" id="{7C4B7A49-2C36-46AD-815E-20CA63A3F673}"/>
                </a:ext>
              </a:extLst>
            </p:cNvPr>
            <p:cNvSpPr/>
            <p:nvPr/>
          </p:nvSpPr>
          <p:spPr>
            <a:xfrm>
              <a:off x="9340206" y="526157"/>
              <a:ext cx="218134" cy="287500"/>
            </a:xfrm>
            <a:prstGeom prst="rect">
              <a:avLst/>
            </a:prstGeom>
            <a:solidFill>
              <a:srgbClr val="DD3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61" name="그림 160">
              <a:extLst>
                <a:ext uri="{FF2B5EF4-FFF2-40B4-BE49-F238E27FC236}">
                  <a16:creationId xmlns:a16="http://schemas.microsoft.com/office/drawing/2014/main" id="{3A1DCAE3-4619-494F-A373-2CF96163A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3370" y="543563"/>
              <a:ext cx="170056" cy="170057"/>
            </a:xfrm>
            <a:prstGeom prst="rect">
              <a:avLst/>
            </a:prstGeom>
          </p:spPr>
        </p:pic>
      </p:grpSp>
      <p:grpSp>
        <p:nvGrpSpPr>
          <p:cNvPr id="229" name="그룹 228">
            <a:extLst>
              <a:ext uri="{FF2B5EF4-FFF2-40B4-BE49-F238E27FC236}">
                <a16:creationId xmlns:a16="http://schemas.microsoft.com/office/drawing/2014/main" id="{3DE4999C-ED25-479B-81F1-6E802ABDAF06}"/>
              </a:ext>
            </a:extLst>
          </p:cNvPr>
          <p:cNvGrpSpPr/>
          <p:nvPr/>
        </p:nvGrpSpPr>
        <p:grpSpPr>
          <a:xfrm>
            <a:off x="11517022" y="1717622"/>
            <a:ext cx="324580" cy="427796"/>
            <a:chOff x="9340206" y="833338"/>
            <a:chExt cx="218134" cy="287500"/>
          </a:xfrm>
        </p:grpSpPr>
        <p:sp>
          <p:nvSpPr>
            <p:cNvPr id="155" name="직사각형 154">
              <a:extLst>
                <a:ext uri="{FF2B5EF4-FFF2-40B4-BE49-F238E27FC236}">
                  <a16:creationId xmlns:a16="http://schemas.microsoft.com/office/drawing/2014/main" id="{82E747B9-FC77-4B2B-A919-4D9E1BBEF28D}"/>
                </a:ext>
              </a:extLst>
            </p:cNvPr>
            <p:cNvSpPr/>
            <p:nvPr/>
          </p:nvSpPr>
          <p:spPr>
            <a:xfrm>
              <a:off x="9340206" y="833338"/>
              <a:ext cx="218134" cy="287500"/>
            </a:xfrm>
            <a:prstGeom prst="rect">
              <a:avLst/>
            </a:prstGeom>
            <a:solidFill>
              <a:srgbClr val="DD3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62" name="그림 161">
              <a:extLst>
                <a:ext uri="{FF2B5EF4-FFF2-40B4-BE49-F238E27FC236}">
                  <a16:creationId xmlns:a16="http://schemas.microsoft.com/office/drawing/2014/main" id="{6E00FC77-7EAC-4CD4-B461-20FDE78C7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3370" y="848036"/>
              <a:ext cx="170056" cy="170057"/>
            </a:xfrm>
            <a:prstGeom prst="rect">
              <a:avLst/>
            </a:prstGeom>
          </p:spPr>
        </p:pic>
      </p:grpSp>
      <p:grpSp>
        <p:nvGrpSpPr>
          <p:cNvPr id="228" name="그룹 227">
            <a:extLst>
              <a:ext uri="{FF2B5EF4-FFF2-40B4-BE49-F238E27FC236}">
                <a16:creationId xmlns:a16="http://schemas.microsoft.com/office/drawing/2014/main" id="{EDE16025-0162-47DC-8C9B-E9D0D891C2F0}"/>
              </a:ext>
            </a:extLst>
          </p:cNvPr>
          <p:cNvGrpSpPr/>
          <p:nvPr/>
        </p:nvGrpSpPr>
        <p:grpSpPr>
          <a:xfrm>
            <a:off x="11517022" y="2258622"/>
            <a:ext cx="324580" cy="427796"/>
            <a:chOff x="9340206" y="1140519"/>
            <a:chExt cx="218134" cy="287500"/>
          </a:xfrm>
        </p:grpSpPr>
        <p:sp>
          <p:nvSpPr>
            <p:cNvPr id="152" name="직사각형 151">
              <a:extLst>
                <a:ext uri="{FF2B5EF4-FFF2-40B4-BE49-F238E27FC236}">
                  <a16:creationId xmlns:a16="http://schemas.microsoft.com/office/drawing/2014/main" id="{7CB2EC42-8003-42D5-99B7-FA3E2D4DD00C}"/>
                </a:ext>
              </a:extLst>
            </p:cNvPr>
            <p:cNvSpPr/>
            <p:nvPr/>
          </p:nvSpPr>
          <p:spPr>
            <a:xfrm>
              <a:off x="9340206" y="1140519"/>
              <a:ext cx="218134" cy="287500"/>
            </a:xfrm>
            <a:prstGeom prst="rect">
              <a:avLst/>
            </a:prstGeom>
            <a:solidFill>
              <a:srgbClr val="DD3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63" name="그림 162">
              <a:extLst>
                <a:ext uri="{FF2B5EF4-FFF2-40B4-BE49-F238E27FC236}">
                  <a16:creationId xmlns:a16="http://schemas.microsoft.com/office/drawing/2014/main" id="{16BB5562-AAA0-4A56-BA72-5B626D5A5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3370" y="1152509"/>
              <a:ext cx="170056" cy="170057"/>
            </a:xfrm>
            <a:prstGeom prst="rect">
              <a:avLst/>
            </a:prstGeom>
          </p:spPr>
        </p:pic>
      </p:grpSp>
      <p:grpSp>
        <p:nvGrpSpPr>
          <p:cNvPr id="227" name="그룹 226">
            <a:extLst>
              <a:ext uri="{FF2B5EF4-FFF2-40B4-BE49-F238E27FC236}">
                <a16:creationId xmlns:a16="http://schemas.microsoft.com/office/drawing/2014/main" id="{0A4F865C-0607-47C2-98CA-89EBE66F40A2}"/>
              </a:ext>
            </a:extLst>
          </p:cNvPr>
          <p:cNvGrpSpPr/>
          <p:nvPr/>
        </p:nvGrpSpPr>
        <p:grpSpPr>
          <a:xfrm>
            <a:off x="11517022" y="2799622"/>
            <a:ext cx="324580" cy="427796"/>
            <a:chOff x="9340206" y="1447700"/>
            <a:chExt cx="218134" cy="287500"/>
          </a:xfrm>
        </p:grpSpPr>
        <p:sp>
          <p:nvSpPr>
            <p:cNvPr id="153" name="직사각형 152">
              <a:extLst>
                <a:ext uri="{FF2B5EF4-FFF2-40B4-BE49-F238E27FC236}">
                  <a16:creationId xmlns:a16="http://schemas.microsoft.com/office/drawing/2014/main" id="{201210AF-D45C-4196-91A9-799F72F60D6B}"/>
                </a:ext>
              </a:extLst>
            </p:cNvPr>
            <p:cNvSpPr/>
            <p:nvPr/>
          </p:nvSpPr>
          <p:spPr>
            <a:xfrm>
              <a:off x="9340206" y="1447700"/>
              <a:ext cx="218134" cy="287500"/>
            </a:xfrm>
            <a:prstGeom prst="rect">
              <a:avLst/>
            </a:prstGeom>
            <a:solidFill>
              <a:srgbClr val="DD3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64" name="그림 163">
              <a:extLst>
                <a:ext uri="{FF2B5EF4-FFF2-40B4-BE49-F238E27FC236}">
                  <a16:creationId xmlns:a16="http://schemas.microsoft.com/office/drawing/2014/main" id="{8B56CA1C-10AD-4859-9AAE-FB592DCA6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3370" y="1456982"/>
              <a:ext cx="170056" cy="170057"/>
            </a:xfrm>
            <a:prstGeom prst="rect">
              <a:avLst/>
            </a:prstGeom>
          </p:spPr>
        </p:pic>
      </p:grpSp>
      <p:grpSp>
        <p:nvGrpSpPr>
          <p:cNvPr id="226" name="그룹 225">
            <a:extLst>
              <a:ext uri="{FF2B5EF4-FFF2-40B4-BE49-F238E27FC236}">
                <a16:creationId xmlns:a16="http://schemas.microsoft.com/office/drawing/2014/main" id="{87C34323-2F4F-48D9-8497-890664C70716}"/>
              </a:ext>
            </a:extLst>
          </p:cNvPr>
          <p:cNvGrpSpPr/>
          <p:nvPr/>
        </p:nvGrpSpPr>
        <p:grpSpPr>
          <a:xfrm>
            <a:off x="11517022" y="3340622"/>
            <a:ext cx="324580" cy="427796"/>
            <a:chOff x="9340206" y="1754881"/>
            <a:chExt cx="218134" cy="287500"/>
          </a:xfrm>
        </p:grpSpPr>
        <p:sp>
          <p:nvSpPr>
            <p:cNvPr id="156" name="직사각형 155">
              <a:extLst>
                <a:ext uri="{FF2B5EF4-FFF2-40B4-BE49-F238E27FC236}">
                  <a16:creationId xmlns:a16="http://schemas.microsoft.com/office/drawing/2014/main" id="{F02B45F6-3A97-42F8-A77D-CA4961EB3603}"/>
                </a:ext>
              </a:extLst>
            </p:cNvPr>
            <p:cNvSpPr/>
            <p:nvPr/>
          </p:nvSpPr>
          <p:spPr>
            <a:xfrm>
              <a:off x="9340206" y="1754881"/>
              <a:ext cx="218134" cy="287500"/>
            </a:xfrm>
            <a:prstGeom prst="rect">
              <a:avLst/>
            </a:prstGeom>
            <a:solidFill>
              <a:srgbClr val="DD3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65" name="그림 164">
              <a:extLst>
                <a:ext uri="{FF2B5EF4-FFF2-40B4-BE49-F238E27FC236}">
                  <a16:creationId xmlns:a16="http://schemas.microsoft.com/office/drawing/2014/main" id="{B55FB3AF-7640-43A8-852D-5842C95A5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5976" y="1761455"/>
              <a:ext cx="184844" cy="184845"/>
            </a:xfrm>
            <a:prstGeom prst="rect">
              <a:avLst/>
            </a:prstGeom>
          </p:spPr>
        </p:pic>
      </p:grpSp>
      <p:grpSp>
        <p:nvGrpSpPr>
          <p:cNvPr id="224" name="그룹 223">
            <a:extLst>
              <a:ext uri="{FF2B5EF4-FFF2-40B4-BE49-F238E27FC236}">
                <a16:creationId xmlns:a16="http://schemas.microsoft.com/office/drawing/2014/main" id="{40C0F59F-F724-4854-AE6B-4245A85EFFE5}"/>
              </a:ext>
            </a:extLst>
          </p:cNvPr>
          <p:cNvGrpSpPr/>
          <p:nvPr/>
        </p:nvGrpSpPr>
        <p:grpSpPr>
          <a:xfrm>
            <a:off x="11517022" y="4422620"/>
            <a:ext cx="324580" cy="427796"/>
            <a:chOff x="9340206" y="2369245"/>
            <a:chExt cx="218134" cy="287500"/>
          </a:xfrm>
        </p:grpSpPr>
        <p:sp>
          <p:nvSpPr>
            <p:cNvPr id="158" name="직사각형 157">
              <a:extLst>
                <a:ext uri="{FF2B5EF4-FFF2-40B4-BE49-F238E27FC236}">
                  <a16:creationId xmlns:a16="http://schemas.microsoft.com/office/drawing/2014/main" id="{99F9FA79-9017-4DF5-AF07-5367745B13BE}"/>
                </a:ext>
              </a:extLst>
            </p:cNvPr>
            <p:cNvSpPr/>
            <p:nvPr/>
          </p:nvSpPr>
          <p:spPr>
            <a:xfrm>
              <a:off x="9340206" y="2369245"/>
              <a:ext cx="218134" cy="287500"/>
            </a:xfrm>
            <a:prstGeom prst="rect">
              <a:avLst/>
            </a:prstGeom>
            <a:solidFill>
              <a:srgbClr val="DD3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167" name="그림 166">
              <a:extLst>
                <a:ext uri="{FF2B5EF4-FFF2-40B4-BE49-F238E27FC236}">
                  <a16:creationId xmlns:a16="http://schemas.microsoft.com/office/drawing/2014/main" id="{4096686A-ED08-4D0F-B2CB-AA2D12999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8441" y="2390115"/>
              <a:ext cx="179915" cy="179916"/>
            </a:xfrm>
            <a:prstGeom prst="rect">
              <a:avLst/>
            </a:prstGeom>
          </p:spPr>
        </p:pic>
      </p:grpSp>
      <p:sp>
        <p:nvSpPr>
          <p:cNvPr id="244" name="직사각형 243">
            <a:extLst>
              <a:ext uri="{FF2B5EF4-FFF2-40B4-BE49-F238E27FC236}">
                <a16:creationId xmlns:a16="http://schemas.microsoft.com/office/drawing/2014/main" id="{B323B731-9814-4368-8189-A7D44C29ADEE}"/>
              </a:ext>
            </a:extLst>
          </p:cNvPr>
          <p:cNvSpPr/>
          <p:nvPr/>
        </p:nvSpPr>
        <p:spPr>
          <a:xfrm>
            <a:off x="2531253" y="6316021"/>
            <a:ext cx="257328" cy="2028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sz="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9" name="직사각형 278">
            <a:extLst>
              <a:ext uri="{FF2B5EF4-FFF2-40B4-BE49-F238E27FC236}">
                <a16:creationId xmlns:a16="http://schemas.microsoft.com/office/drawing/2014/main" id="{0EFE9DF3-DBFA-4AA1-8839-6DA144F356DF}"/>
              </a:ext>
            </a:extLst>
          </p:cNvPr>
          <p:cNvSpPr/>
          <p:nvPr/>
        </p:nvSpPr>
        <p:spPr>
          <a:xfrm>
            <a:off x="2155804" y="6316021"/>
            <a:ext cx="257328" cy="2028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ko-KR" altLang="en-US" sz="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0" name="직사각형 279">
            <a:extLst>
              <a:ext uri="{FF2B5EF4-FFF2-40B4-BE49-F238E27FC236}">
                <a16:creationId xmlns:a16="http://schemas.microsoft.com/office/drawing/2014/main" id="{EAF9AE46-2206-47CD-9C42-AEE33343714C}"/>
              </a:ext>
            </a:extLst>
          </p:cNvPr>
          <p:cNvSpPr/>
          <p:nvPr/>
        </p:nvSpPr>
        <p:spPr>
          <a:xfrm>
            <a:off x="1786410" y="6316021"/>
            <a:ext cx="257328" cy="20282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ko-KR" altLang="en-US" sz="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1" name="직사각형 280">
            <a:extLst>
              <a:ext uri="{FF2B5EF4-FFF2-40B4-BE49-F238E27FC236}">
                <a16:creationId xmlns:a16="http://schemas.microsoft.com/office/drawing/2014/main" id="{EEA707B7-0357-4FE0-AA39-D24693029D96}"/>
              </a:ext>
            </a:extLst>
          </p:cNvPr>
          <p:cNvSpPr/>
          <p:nvPr/>
        </p:nvSpPr>
        <p:spPr>
          <a:xfrm>
            <a:off x="1410961" y="6316021"/>
            <a:ext cx="257328" cy="2028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ko-KR" altLang="en-US" sz="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2" name="직사각형 281">
            <a:extLst>
              <a:ext uri="{FF2B5EF4-FFF2-40B4-BE49-F238E27FC236}">
                <a16:creationId xmlns:a16="http://schemas.microsoft.com/office/drawing/2014/main" id="{A74B6DAD-C5AF-4B01-93A0-1141FDC27F2A}"/>
              </a:ext>
            </a:extLst>
          </p:cNvPr>
          <p:cNvSpPr/>
          <p:nvPr/>
        </p:nvSpPr>
        <p:spPr>
          <a:xfrm>
            <a:off x="4681001" y="6316021"/>
            <a:ext cx="257328" cy="202823"/>
          </a:xfrm>
          <a:prstGeom prst="rect">
            <a:avLst/>
          </a:prstGeom>
          <a:solidFill>
            <a:srgbClr val="DD3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ko-KR" altLang="en-US" sz="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3" name="직사각형 282">
            <a:extLst>
              <a:ext uri="{FF2B5EF4-FFF2-40B4-BE49-F238E27FC236}">
                <a16:creationId xmlns:a16="http://schemas.microsoft.com/office/drawing/2014/main" id="{E0E0D1F6-36E4-41F1-A41F-B2783F609AB3}"/>
              </a:ext>
            </a:extLst>
          </p:cNvPr>
          <p:cNvSpPr/>
          <p:nvPr/>
        </p:nvSpPr>
        <p:spPr>
          <a:xfrm>
            <a:off x="4305552" y="6316021"/>
            <a:ext cx="257328" cy="20282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ko-KR" altLang="en-US" sz="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4" name="직사각형 283">
            <a:extLst>
              <a:ext uri="{FF2B5EF4-FFF2-40B4-BE49-F238E27FC236}">
                <a16:creationId xmlns:a16="http://schemas.microsoft.com/office/drawing/2014/main" id="{B72EFE2C-060F-4E69-8EDC-605394A1ED7C}"/>
              </a:ext>
            </a:extLst>
          </p:cNvPr>
          <p:cNvSpPr/>
          <p:nvPr/>
        </p:nvSpPr>
        <p:spPr>
          <a:xfrm>
            <a:off x="3936158" y="6316021"/>
            <a:ext cx="257328" cy="2028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ko-KR" altLang="en-US" sz="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5" name="직사각형 284">
            <a:extLst>
              <a:ext uri="{FF2B5EF4-FFF2-40B4-BE49-F238E27FC236}">
                <a16:creationId xmlns:a16="http://schemas.microsoft.com/office/drawing/2014/main" id="{3CD58E99-94D0-4DEB-B018-E09894F6EB3B}"/>
              </a:ext>
            </a:extLst>
          </p:cNvPr>
          <p:cNvSpPr/>
          <p:nvPr/>
        </p:nvSpPr>
        <p:spPr>
          <a:xfrm>
            <a:off x="3560709" y="6316021"/>
            <a:ext cx="257328" cy="20282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ko-KR" altLang="en-US" sz="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0" name="그림 289">
            <a:extLst>
              <a:ext uri="{FF2B5EF4-FFF2-40B4-BE49-F238E27FC236}">
                <a16:creationId xmlns:a16="http://schemas.microsoft.com/office/drawing/2014/main" id="{BBB90D5E-EB81-481F-B16C-3B2AAE7F3B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480" y="5167345"/>
            <a:ext cx="1281933" cy="102510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BCF3427-4DE4-40A7-9CAE-9A39B9D4B7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008" y="5298122"/>
            <a:ext cx="426806" cy="69804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F010FF5-895A-4AD6-A988-D5C47894BB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33" y="5343043"/>
            <a:ext cx="511901" cy="67810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25C268E-5489-4BE5-9E3E-EE001B29E7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186" y="5303917"/>
            <a:ext cx="1274446" cy="69874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2884595-F53F-453D-BB80-F4B05F4952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466" y="4457183"/>
            <a:ext cx="306773" cy="487062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4268F8BC-AE5E-45D0-9C28-7F37A734780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67" y="4453674"/>
            <a:ext cx="426807" cy="488184"/>
          </a:xfrm>
          <a:prstGeom prst="rect">
            <a:avLst/>
          </a:prstGeom>
        </p:spPr>
      </p:pic>
      <p:grpSp>
        <p:nvGrpSpPr>
          <p:cNvPr id="232" name="그룹 231">
            <a:extLst>
              <a:ext uri="{FF2B5EF4-FFF2-40B4-BE49-F238E27FC236}">
                <a16:creationId xmlns:a16="http://schemas.microsoft.com/office/drawing/2014/main" id="{D41BBA03-F60A-4BFB-A303-5394388A5848}"/>
              </a:ext>
            </a:extLst>
          </p:cNvPr>
          <p:cNvGrpSpPr/>
          <p:nvPr/>
        </p:nvGrpSpPr>
        <p:grpSpPr>
          <a:xfrm>
            <a:off x="6939119" y="3881622"/>
            <a:ext cx="324580" cy="427796"/>
            <a:chOff x="6939119" y="3881622"/>
            <a:chExt cx="324580" cy="427796"/>
          </a:xfrm>
        </p:grpSpPr>
        <p:sp>
          <p:nvSpPr>
            <p:cNvPr id="233" name="직사각형 232">
              <a:extLst>
                <a:ext uri="{FF2B5EF4-FFF2-40B4-BE49-F238E27FC236}">
                  <a16:creationId xmlns:a16="http://schemas.microsoft.com/office/drawing/2014/main" id="{71AB2B26-B540-49F4-A4BF-2120A7A0A17D}"/>
                </a:ext>
              </a:extLst>
            </p:cNvPr>
            <p:cNvSpPr/>
            <p:nvPr/>
          </p:nvSpPr>
          <p:spPr>
            <a:xfrm>
              <a:off x="6939119" y="3881622"/>
              <a:ext cx="324580" cy="42779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234" name="그림 233">
              <a:extLst>
                <a:ext uri="{FF2B5EF4-FFF2-40B4-BE49-F238E27FC236}">
                  <a16:creationId xmlns:a16="http://schemas.microsoft.com/office/drawing/2014/main" id="{095992EF-C570-4284-AF6C-77D481797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1578" y="3909379"/>
              <a:ext cx="257060" cy="260377"/>
            </a:xfrm>
            <a:prstGeom prst="rect">
              <a:avLst/>
            </a:prstGeom>
          </p:spPr>
        </p:pic>
      </p:grpSp>
      <p:grpSp>
        <p:nvGrpSpPr>
          <p:cNvPr id="235" name="그룹 234">
            <a:extLst>
              <a:ext uri="{FF2B5EF4-FFF2-40B4-BE49-F238E27FC236}">
                <a16:creationId xmlns:a16="http://schemas.microsoft.com/office/drawing/2014/main" id="{0EF09832-C9DB-4744-9F86-5281D6667305}"/>
              </a:ext>
            </a:extLst>
          </p:cNvPr>
          <p:cNvGrpSpPr/>
          <p:nvPr/>
        </p:nvGrpSpPr>
        <p:grpSpPr>
          <a:xfrm>
            <a:off x="7613741" y="3881622"/>
            <a:ext cx="324580" cy="427796"/>
            <a:chOff x="7613741" y="3881622"/>
            <a:chExt cx="324580" cy="427796"/>
          </a:xfrm>
        </p:grpSpPr>
        <p:sp>
          <p:nvSpPr>
            <p:cNvPr id="236" name="직사각형 235">
              <a:extLst>
                <a:ext uri="{FF2B5EF4-FFF2-40B4-BE49-F238E27FC236}">
                  <a16:creationId xmlns:a16="http://schemas.microsoft.com/office/drawing/2014/main" id="{EF1B743F-F119-4F4B-924F-88934D758519}"/>
                </a:ext>
              </a:extLst>
            </p:cNvPr>
            <p:cNvSpPr/>
            <p:nvPr/>
          </p:nvSpPr>
          <p:spPr>
            <a:xfrm>
              <a:off x="7613741" y="3881622"/>
              <a:ext cx="324580" cy="42779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237" name="그림 236">
              <a:extLst>
                <a:ext uri="{FF2B5EF4-FFF2-40B4-BE49-F238E27FC236}">
                  <a16:creationId xmlns:a16="http://schemas.microsoft.com/office/drawing/2014/main" id="{370D82F1-22B0-4FF2-BD29-E6224F198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48252" y="3909379"/>
              <a:ext cx="257060" cy="260377"/>
            </a:xfrm>
            <a:prstGeom prst="rect">
              <a:avLst/>
            </a:prstGeom>
          </p:spPr>
        </p:pic>
      </p:grpSp>
      <p:grpSp>
        <p:nvGrpSpPr>
          <p:cNvPr id="238" name="그룹 237">
            <a:extLst>
              <a:ext uri="{FF2B5EF4-FFF2-40B4-BE49-F238E27FC236}">
                <a16:creationId xmlns:a16="http://schemas.microsoft.com/office/drawing/2014/main" id="{BCF3BA2D-C1B3-43B6-8E33-F93B5CE485CD}"/>
              </a:ext>
            </a:extLst>
          </p:cNvPr>
          <p:cNvGrpSpPr/>
          <p:nvPr/>
        </p:nvGrpSpPr>
        <p:grpSpPr>
          <a:xfrm>
            <a:off x="8246568" y="3881622"/>
            <a:ext cx="324580" cy="427796"/>
            <a:chOff x="8246568" y="3881622"/>
            <a:chExt cx="324580" cy="427796"/>
          </a:xfrm>
        </p:grpSpPr>
        <p:sp>
          <p:nvSpPr>
            <p:cNvPr id="239" name="직사각형 238">
              <a:extLst>
                <a:ext uri="{FF2B5EF4-FFF2-40B4-BE49-F238E27FC236}">
                  <a16:creationId xmlns:a16="http://schemas.microsoft.com/office/drawing/2014/main" id="{12273C7E-CF60-4DD3-A640-90B915849560}"/>
                </a:ext>
              </a:extLst>
            </p:cNvPr>
            <p:cNvSpPr/>
            <p:nvPr/>
          </p:nvSpPr>
          <p:spPr>
            <a:xfrm>
              <a:off x="8246568" y="3881622"/>
              <a:ext cx="324580" cy="42779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240" name="그림 239">
              <a:extLst>
                <a:ext uri="{FF2B5EF4-FFF2-40B4-BE49-F238E27FC236}">
                  <a16:creationId xmlns:a16="http://schemas.microsoft.com/office/drawing/2014/main" id="{24FFED72-514D-4081-B985-A07668E1B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79486" y="3909379"/>
              <a:ext cx="257060" cy="260377"/>
            </a:xfrm>
            <a:prstGeom prst="rect">
              <a:avLst/>
            </a:prstGeom>
          </p:spPr>
        </p:pic>
      </p:grpSp>
      <p:grpSp>
        <p:nvGrpSpPr>
          <p:cNvPr id="241" name="그룹 240">
            <a:extLst>
              <a:ext uri="{FF2B5EF4-FFF2-40B4-BE49-F238E27FC236}">
                <a16:creationId xmlns:a16="http://schemas.microsoft.com/office/drawing/2014/main" id="{D8310358-D37F-4295-A661-4DE014E833DF}"/>
              </a:ext>
            </a:extLst>
          </p:cNvPr>
          <p:cNvGrpSpPr/>
          <p:nvPr/>
        </p:nvGrpSpPr>
        <p:grpSpPr>
          <a:xfrm>
            <a:off x="8921272" y="3881622"/>
            <a:ext cx="324580" cy="427796"/>
            <a:chOff x="8921272" y="3881622"/>
            <a:chExt cx="324580" cy="427796"/>
          </a:xfrm>
        </p:grpSpPr>
        <p:sp>
          <p:nvSpPr>
            <p:cNvPr id="242" name="직사각형 241">
              <a:extLst>
                <a:ext uri="{FF2B5EF4-FFF2-40B4-BE49-F238E27FC236}">
                  <a16:creationId xmlns:a16="http://schemas.microsoft.com/office/drawing/2014/main" id="{5F891F4D-F374-4DC6-8812-121368F0ED5E}"/>
                </a:ext>
              </a:extLst>
            </p:cNvPr>
            <p:cNvSpPr/>
            <p:nvPr/>
          </p:nvSpPr>
          <p:spPr>
            <a:xfrm>
              <a:off x="8921272" y="3881622"/>
              <a:ext cx="324580" cy="42779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243" name="그림 242">
              <a:extLst>
                <a:ext uri="{FF2B5EF4-FFF2-40B4-BE49-F238E27FC236}">
                  <a16:creationId xmlns:a16="http://schemas.microsoft.com/office/drawing/2014/main" id="{3310613F-5665-40D9-BE54-C58CD7F92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56160" y="3909379"/>
              <a:ext cx="257060" cy="260377"/>
            </a:xfrm>
            <a:prstGeom prst="rect">
              <a:avLst/>
            </a:prstGeom>
          </p:spPr>
        </p:pic>
      </p:grpSp>
      <p:grpSp>
        <p:nvGrpSpPr>
          <p:cNvPr id="245" name="그룹 244">
            <a:extLst>
              <a:ext uri="{FF2B5EF4-FFF2-40B4-BE49-F238E27FC236}">
                <a16:creationId xmlns:a16="http://schemas.microsoft.com/office/drawing/2014/main" id="{5975209F-EBC9-425C-A58B-7EE348930BFF}"/>
              </a:ext>
            </a:extLst>
          </p:cNvPr>
          <p:cNvGrpSpPr/>
          <p:nvPr/>
        </p:nvGrpSpPr>
        <p:grpSpPr>
          <a:xfrm>
            <a:off x="9531967" y="3881622"/>
            <a:ext cx="324580" cy="427796"/>
            <a:chOff x="9531967" y="3881622"/>
            <a:chExt cx="324580" cy="427796"/>
          </a:xfrm>
        </p:grpSpPr>
        <p:sp>
          <p:nvSpPr>
            <p:cNvPr id="246" name="직사각형 245">
              <a:extLst>
                <a:ext uri="{FF2B5EF4-FFF2-40B4-BE49-F238E27FC236}">
                  <a16:creationId xmlns:a16="http://schemas.microsoft.com/office/drawing/2014/main" id="{9A3EC41D-57F0-4953-9A24-D9BAA1ADDBD7}"/>
                </a:ext>
              </a:extLst>
            </p:cNvPr>
            <p:cNvSpPr/>
            <p:nvPr/>
          </p:nvSpPr>
          <p:spPr>
            <a:xfrm>
              <a:off x="9531967" y="3881622"/>
              <a:ext cx="324580" cy="42779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247" name="그림 246">
              <a:extLst>
                <a:ext uri="{FF2B5EF4-FFF2-40B4-BE49-F238E27FC236}">
                  <a16:creationId xmlns:a16="http://schemas.microsoft.com/office/drawing/2014/main" id="{3916B1A8-7DB4-4407-A452-E98749725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64674" y="3909379"/>
              <a:ext cx="257060" cy="260377"/>
            </a:xfrm>
            <a:prstGeom prst="rect">
              <a:avLst/>
            </a:prstGeom>
          </p:spPr>
        </p:pic>
      </p:grpSp>
      <p:grpSp>
        <p:nvGrpSpPr>
          <p:cNvPr id="248" name="그룹 247">
            <a:extLst>
              <a:ext uri="{FF2B5EF4-FFF2-40B4-BE49-F238E27FC236}">
                <a16:creationId xmlns:a16="http://schemas.microsoft.com/office/drawing/2014/main" id="{7334DF9E-683B-4288-8B68-420813AC8BD4}"/>
              </a:ext>
            </a:extLst>
          </p:cNvPr>
          <p:cNvGrpSpPr/>
          <p:nvPr/>
        </p:nvGrpSpPr>
        <p:grpSpPr>
          <a:xfrm>
            <a:off x="10195600" y="3881622"/>
            <a:ext cx="324580" cy="427796"/>
            <a:chOff x="10195600" y="3881622"/>
            <a:chExt cx="324580" cy="427796"/>
          </a:xfrm>
        </p:grpSpPr>
        <p:sp>
          <p:nvSpPr>
            <p:cNvPr id="249" name="직사각형 248">
              <a:extLst>
                <a:ext uri="{FF2B5EF4-FFF2-40B4-BE49-F238E27FC236}">
                  <a16:creationId xmlns:a16="http://schemas.microsoft.com/office/drawing/2014/main" id="{8B2F2804-3E82-4AB2-A671-53E9D796538E}"/>
                </a:ext>
              </a:extLst>
            </p:cNvPr>
            <p:cNvSpPr/>
            <p:nvPr/>
          </p:nvSpPr>
          <p:spPr>
            <a:xfrm>
              <a:off x="10195600" y="3881622"/>
              <a:ext cx="324580" cy="42779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250" name="그림 249">
              <a:extLst>
                <a:ext uri="{FF2B5EF4-FFF2-40B4-BE49-F238E27FC236}">
                  <a16:creationId xmlns:a16="http://schemas.microsoft.com/office/drawing/2014/main" id="{9C4C7CF9-8676-4DD7-8021-BDDE23B57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29988" y="3909379"/>
              <a:ext cx="257060" cy="260377"/>
            </a:xfrm>
            <a:prstGeom prst="rect">
              <a:avLst/>
            </a:prstGeom>
          </p:spPr>
        </p:pic>
      </p:grpSp>
      <p:grpSp>
        <p:nvGrpSpPr>
          <p:cNvPr id="251" name="그룹 250">
            <a:extLst>
              <a:ext uri="{FF2B5EF4-FFF2-40B4-BE49-F238E27FC236}">
                <a16:creationId xmlns:a16="http://schemas.microsoft.com/office/drawing/2014/main" id="{3C96A9F3-1EA6-4172-9FCA-53070E320D9F}"/>
              </a:ext>
            </a:extLst>
          </p:cNvPr>
          <p:cNvGrpSpPr/>
          <p:nvPr/>
        </p:nvGrpSpPr>
        <p:grpSpPr>
          <a:xfrm>
            <a:off x="10849924" y="3881622"/>
            <a:ext cx="324580" cy="427796"/>
            <a:chOff x="10849924" y="3881622"/>
            <a:chExt cx="324580" cy="427796"/>
          </a:xfrm>
        </p:grpSpPr>
        <p:sp>
          <p:nvSpPr>
            <p:cNvPr id="252" name="직사각형 251">
              <a:extLst>
                <a:ext uri="{FF2B5EF4-FFF2-40B4-BE49-F238E27FC236}">
                  <a16:creationId xmlns:a16="http://schemas.microsoft.com/office/drawing/2014/main" id="{45F31714-CC80-4CB9-AF37-EA7D8CA75609}"/>
                </a:ext>
              </a:extLst>
            </p:cNvPr>
            <p:cNvSpPr/>
            <p:nvPr/>
          </p:nvSpPr>
          <p:spPr>
            <a:xfrm>
              <a:off x="10849924" y="3881622"/>
              <a:ext cx="324580" cy="427796"/>
            </a:xfrm>
            <a:prstGeom prst="rect">
              <a:avLst/>
            </a:prstGeom>
            <a:solidFill>
              <a:srgbClr val="B86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253" name="그림 252">
              <a:extLst>
                <a:ext uri="{FF2B5EF4-FFF2-40B4-BE49-F238E27FC236}">
                  <a16:creationId xmlns:a16="http://schemas.microsoft.com/office/drawing/2014/main" id="{A90B8FA1-1F21-4BD5-B584-C7FD24443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83942" y="3909379"/>
              <a:ext cx="257060" cy="260377"/>
            </a:xfrm>
            <a:prstGeom prst="rect">
              <a:avLst/>
            </a:prstGeom>
          </p:spPr>
        </p:pic>
      </p:grpSp>
      <p:grpSp>
        <p:nvGrpSpPr>
          <p:cNvPr id="254" name="그룹 253">
            <a:extLst>
              <a:ext uri="{FF2B5EF4-FFF2-40B4-BE49-F238E27FC236}">
                <a16:creationId xmlns:a16="http://schemas.microsoft.com/office/drawing/2014/main" id="{B9E3B6E5-46D7-4D36-AD7A-503F6EC68B6F}"/>
              </a:ext>
            </a:extLst>
          </p:cNvPr>
          <p:cNvGrpSpPr/>
          <p:nvPr/>
        </p:nvGrpSpPr>
        <p:grpSpPr>
          <a:xfrm>
            <a:off x="11517022" y="3881622"/>
            <a:ext cx="324580" cy="427796"/>
            <a:chOff x="11517022" y="3881622"/>
            <a:chExt cx="324580" cy="427796"/>
          </a:xfrm>
        </p:grpSpPr>
        <p:sp>
          <p:nvSpPr>
            <p:cNvPr id="255" name="직사각형 254">
              <a:extLst>
                <a:ext uri="{FF2B5EF4-FFF2-40B4-BE49-F238E27FC236}">
                  <a16:creationId xmlns:a16="http://schemas.microsoft.com/office/drawing/2014/main" id="{017062C8-A61C-43AE-BE5D-5902A9679B4C}"/>
                </a:ext>
              </a:extLst>
            </p:cNvPr>
            <p:cNvSpPr/>
            <p:nvPr/>
          </p:nvSpPr>
          <p:spPr>
            <a:xfrm>
              <a:off x="11517022" y="3881622"/>
              <a:ext cx="324580" cy="427796"/>
            </a:xfrm>
            <a:prstGeom prst="rect">
              <a:avLst/>
            </a:prstGeom>
            <a:solidFill>
              <a:srgbClr val="DD3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" rtlCol="0" anchor="b"/>
            <a:lstStyle/>
            <a:p>
              <a:pPr algn="r">
                <a:lnSpc>
                  <a:spcPct val="130000"/>
                </a:lnSpc>
              </a:pPr>
              <a:endParaRPr lang="en-US" altLang="ko-K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아이디</a:t>
              </a:r>
            </a:p>
          </p:txBody>
        </p:sp>
        <p:pic>
          <p:nvPicPr>
            <p:cNvPr id="256" name="그림 255">
              <a:extLst>
                <a:ext uri="{FF2B5EF4-FFF2-40B4-BE49-F238E27FC236}">
                  <a16:creationId xmlns:a16="http://schemas.microsoft.com/office/drawing/2014/main" id="{ECB2AD0B-C752-49BE-9C7B-F3384DB28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549258" y="3909379"/>
              <a:ext cx="257060" cy="260377"/>
            </a:xfrm>
            <a:prstGeom prst="rect">
              <a:avLst/>
            </a:prstGeom>
          </p:spPr>
        </p:pic>
      </p:grpSp>
      <p:grpSp>
        <p:nvGrpSpPr>
          <p:cNvPr id="257" name="그룹 256">
            <a:extLst>
              <a:ext uri="{FF2B5EF4-FFF2-40B4-BE49-F238E27FC236}">
                <a16:creationId xmlns:a16="http://schemas.microsoft.com/office/drawing/2014/main" id="{2223F40F-17E0-4F1F-9071-34D11530A7AD}"/>
              </a:ext>
            </a:extLst>
          </p:cNvPr>
          <p:cNvGrpSpPr/>
          <p:nvPr/>
        </p:nvGrpSpPr>
        <p:grpSpPr>
          <a:xfrm flipH="1">
            <a:off x="-1582517" y="5100081"/>
            <a:ext cx="4547492" cy="1059491"/>
            <a:chOff x="1103699" y="2946523"/>
            <a:chExt cx="4547492" cy="1059491"/>
          </a:xfrm>
        </p:grpSpPr>
        <p:pic>
          <p:nvPicPr>
            <p:cNvPr id="258" name="그림 257">
              <a:extLst>
                <a:ext uri="{FF2B5EF4-FFF2-40B4-BE49-F238E27FC236}">
                  <a16:creationId xmlns:a16="http://schemas.microsoft.com/office/drawing/2014/main" id="{52885FF5-EB62-4A0D-8F1A-08788C1ED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7699" y="2946523"/>
              <a:ext cx="1059491" cy="1059491"/>
            </a:xfrm>
            <a:prstGeom prst="rect">
              <a:avLst/>
            </a:prstGeom>
          </p:spPr>
        </p:pic>
        <p:pic>
          <p:nvPicPr>
            <p:cNvPr id="259" name="그림 258">
              <a:extLst>
                <a:ext uri="{FF2B5EF4-FFF2-40B4-BE49-F238E27FC236}">
                  <a16:creationId xmlns:a16="http://schemas.microsoft.com/office/drawing/2014/main" id="{50F2DA8F-0F85-4AE2-BAC4-067C954FA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194181" y="1202522"/>
              <a:ext cx="366527" cy="4547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3539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144</Words>
  <Application>Microsoft Office PowerPoint</Application>
  <PresentationFormat>와이드스크린</PresentationFormat>
  <Paragraphs>272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MC_NJH</dc:creator>
  <cp:lastModifiedBy>MC_NJH</cp:lastModifiedBy>
  <cp:revision>13</cp:revision>
  <dcterms:created xsi:type="dcterms:W3CDTF">2020-08-13T04:44:12Z</dcterms:created>
  <dcterms:modified xsi:type="dcterms:W3CDTF">2020-08-13T06:42:46Z</dcterms:modified>
</cp:coreProperties>
</file>