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2F46"/>
    <a:srgbClr val="C0A47B"/>
    <a:srgbClr val="FFE4BD"/>
    <a:srgbClr val="FFFFFF"/>
    <a:srgbClr val="CDAD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>
        <p:scale>
          <a:sx n="125" d="100"/>
          <a:sy n="125" d="100"/>
        </p:scale>
        <p:origin x="-744" y="-8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F9B46C-3629-4714-8F01-29F278F75F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FCF599C-B99E-438F-9996-4BEA2D3D04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460CD0B-414B-4A74-8302-99B66B813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18CB274-7C65-43B1-9943-31D283DDF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7ED7AD-B15F-43C0-A377-B6DAE2A7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014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B0EF77-50B4-478E-B797-647372C0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FB457D0-C8E7-4B78-A3F8-6469B489B6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BFE68B3-F348-4F05-A6B6-B2D60D698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867A0FB-A132-49F5-99CF-B58D922867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1BC9E8-FCE3-404C-A110-3E8A11E53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01070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7ED97D3-237D-4D45-9F3F-30E123D9F31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B05B9DDF-0F99-43D9-ABDE-EC304C4146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C636D7-BCA5-4B15-BF9E-21EC9909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515DAC9-F05D-44A0-8E9A-9AA570F98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F82A76B-F1A2-4BB8-B3AE-0A5C47F22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3118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D784FF7-6E4D-4B75-AAC0-A7B9ED0D42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FF179B2-3697-4909-BA10-5CA91C75E2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0866B56-BD91-4973-8682-D513BB9402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F8060EB-2215-4308-92BB-3761325AE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66EEBF2-2E3D-4B02-B31E-71C235BBD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898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859CC94-E92C-401B-8E7D-4CF36A5ED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A7E8FA6-8D00-4982-B4A9-2AB593741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863E7A-4840-4736-BF4C-833541B42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7EE7A10-3C79-4733-938E-D1B8EC746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4388CF5-2124-47C9-A2DD-0F3CB0921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3825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C4669-D5F0-42FF-828E-B08F7D561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9363911-0702-4287-B4E0-2D16CE754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D801D9C-AA18-4163-BA04-86ED4993E4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8CCA4BC-A324-479B-B9FD-F0234C0C4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E34254C-A911-47B4-B6E4-54C80BF0C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A993B89-DA9A-4DA3-A552-FF105D85C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4417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67EE2C-C760-41FA-8DE5-788594A57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D83F273-8348-409F-9714-5C6422F22F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DFFA43B-E568-40CD-B093-05BF49F0D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8AA44F46-959E-4CD6-A9B9-52D781A48B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DB83C2C-4855-4A9D-895B-77B2E69497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836E585-EF3E-4BAB-B47E-2F659D6E21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35C98FD9-E790-4017-9A88-C85A4B01C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DE5942C-D085-4EB0-88E3-50F03BB92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21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EC41DFE-AEDE-441A-ABEE-68A4BE8B0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AB2BD07-2654-42AD-8BD9-217EB677D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4AD51D3-8B91-46AF-BF29-E51EBE801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F26C95E-BA8B-48E7-B03C-B8E19CA0B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8272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80A8FE1-9E8D-4AC3-965E-35F86B565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B4BD8B2-8FF9-4183-9956-7C7EF0F96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E17A652-19EA-4065-BC7D-B3F8F6D95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869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CEA855E-A7AF-4144-A472-482C7B19A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B28DCC5-C296-4DB7-8DDE-DBBB4B275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ED1565A-2AB7-4FAA-A0B5-CFD235E9FD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5B5A91B-8E10-48BC-8492-B0197D181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2F990B96-B42E-4B44-A773-6F7CB31E2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29E2279-317B-446A-9A2A-19D424EED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3598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9466FF-E024-4931-BADA-E299A87B0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CD6DBF2-E380-4658-A644-A8771B847C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4FF7C27-76DD-4C53-A865-EAF7D69C5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85CE6F8-B08F-43F0-A279-74665FCC6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058328B6-7387-4084-B4D3-B862946D2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E505C77-A488-4BA7-8919-7F6AC2350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773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AD80872-0927-4721-A1C9-E20EEA53C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9403892-4F19-4544-A1F6-1C16AD34E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18F5BA-4C70-4B62-B67F-85281F96A2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34E48-0CD5-45DD-AF04-2F10AABC7B3D}" type="datetimeFigureOut">
              <a:rPr lang="ko-KR" altLang="en-US" smtClean="0"/>
              <a:t>2020-12-14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E8A8967-4C2F-401A-8768-42FA48797F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6F0C4EF-A282-4EFD-A436-9D0186D1D2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42AF47-E42D-4CB1-80A5-DDB266B36D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1203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>
            <a:extLst>
              <a:ext uri="{FF2B5EF4-FFF2-40B4-BE49-F238E27FC236}">
                <a16:creationId xmlns:a16="http://schemas.microsoft.com/office/drawing/2014/main" id="{42B6C2DA-B661-474A-99E3-C506C8E57A01}"/>
              </a:ext>
            </a:extLst>
          </p:cNvPr>
          <p:cNvGrpSpPr/>
          <p:nvPr/>
        </p:nvGrpSpPr>
        <p:grpSpPr>
          <a:xfrm>
            <a:off x="3011905" y="1333500"/>
            <a:ext cx="2895600" cy="4191000"/>
            <a:chOff x="3011905" y="1333500"/>
            <a:chExt cx="2895600" cy="4191000"/>
          </a:xfrm>
        </p:grpSpPr>
        <p:grpSp>
          <p:nvGrpSpPr>
            <p:cNvPr id="11" name="그룹 10">
              <a:extLst>
                <a:ext uri="{FF2B5EF4-FFF2-40B4-BE49-F238E27FC236}">
                  <a16:creationId xmlns:a16="http://schemas.microsoft.com/office/drawing/2014/main" id="{94663D93-ED09-4E6E-B438-621DC010CB8E}"/>
                </a:ext>
              </a:extLst>
            </p:cNvPr>
            <p:cNvGrpSpPr/>
            <p:nvPr/>
          </p:nvGrpSpPr>
          <p:grpSpPr>
            <a:xfrm>
              <a:off x="3011905" y="1333500"/>
              <a:ext cx="2895600" cy="4191000"/>
              <a:chOff x="3011905" y="1333500"/>
              <a:chExt cx="2895600" cy="4191000"/>
            </a:xfrm>
          </p:grpSpPr>
          <p:grpSp>
            <p:nvGrpSpPr>
              <p:cNvPr id="7" name="그룹 6">
                <a:extLst>
                  <a:ext uri="{FF2B5EF4-FFF2-40B4-BE49-F238E27FC236}">
                    <a16:creationId xmlns:a16="http://schemas.microsoft.com/office/drawing/2014/main" id="{48334DB1-2BFE-4E80-9210-5CC8FF13929A}"/>
                  </a:ext>
                </a:extLst>
              </p:cNvPr>
              <p:cNvGrpSpPr/>
              <p:nvPr/>
            </p:nvGrpSpPr>
            <p:grpSpPr>
              <a:xfrm>
                <a:off x="3011905" y="1333500"/>
                <a:ext cx="2895600" cy="4191000"/>
                <a:chOff x="3011905" y="1333500"/>
                <a:chExt cx="2895600" cy="4191000"/>
              </a:xfrm>
            </p:grpSpPr>
            <p:grpSp>
              <p:nvGrpSpPr>
                <p:cNvPr id="5" name="그룹 4">
                  <a:extLst>
                    <a:ext uri="{FF2B5EF4-FFF2-40B4-BE49-F238E27FC236}">
                      <a16:creationId xmlns:a16="http://schemas.microsoft.com/office/drawing/2014/main" id="{EB6B613A-005C-4C99-9072-3CBDB6D24BAE}"/>
                    </a:ext>
                  </a:extLst>
                </p:cNvPr>
                <p:cNvGrpSpPr/>
                <p:nvPr/>
              </p:nvGrpSpPr>
              <p:grpSpPr>
                <a:xfrm>
                  <a:off x="3011905" y="1333500"/>
                  <a:ext cx="2895600" cy="4191000"/>
                  <a:chOff x="3011905" y="1333500"/>
                  <a:chExt cx="2895600" cy="4191000"/>
                </a:xfrm>
              </p:grpSpPr>
              <p:pic>
                <p:nvPicPr>
                  <p:cNvPr id="6" name="그림 5">
                    <a:extLst>
                      <a:ext uri="{FF2B5EF4-FFF2-40B4-BE49-F238E27FC236}">
                        <a16:creationId xmlns:a16="http://schemas.microsoft.com/office/drawing/2014/main" id="{5612D2A1-3168-4DEE-B384-81A98D63324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011905" y="1333500"/>
                    <a:ext cx="2895600" cy="4191000"/>
                  </a:xfrm>
                  <a:prstGeom prst="rect">
                    <a:avLst/>
                  </a:prstGeom>
                </p:spPr>
              </p:pic>
              <p:sp>
                <p:nvSpPr>
                  <p:cNvPr id="2" name="직사각형 1">
                    <a:extLst>
                      <a:ext uri="{FF2B5EF4-FFF2-40B4-BE49-F238E27FC236}">
                        <a16:creationId xmlns:a16="http://schemas.microsoft.com/office/drawing/2014/main" id="{A647E3A3-B9FE-43D9-9539-873198095CB5}"/>
                      </a:ext>
                    </a:extLst>
                  </p:cNvPr>
                  <p:cNvSpPr/>
                  <p:nvPr/>
                </p:nvSpPr>
                <p:spPr>
                  <a:xfrm>
                    <a:off x="3517957" y="3513730"/>
                    <a:ext cx="1876425" cy="1019974"/>
                  </a:xfrm>
                  <a:prstGeom prst="rect">
                    <a:avLst/>
                  </a:prstGeom>
                  <a:solidFill>
                    <a:srgbClr val="252F46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4" name="사각형: 둥근 모서리 23">
                    <a:extLst>
                      <a:ext uri="{FF2B5EF4-FFF2-40B4-BE49-F238E27FC236}">
                        <a16:creationId xmlns:a16="http://schemas.microsoft.com/office/drawing/2014/main" id="{19C1203A-7994-4119-8C20-BAAE82EA3606}"/>
                      </a:ext>
                    </a:extLst>
                  </p:cNvPr>
                  <p:cNvSpPr/>
                  <p:nvPr/>
                </p:nvSpPr>
                <p:spPr>
                  <a:xfrm>
                    <a:off x="3249728" y="1814513"/>
                    <a:ext cx="2415266" cy="1635521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rgbClr val="252F46"/>
                  </a:solidFill>
                  <a:ln w="19050">
                    <a:solidFill>
                      <a:srgbClr val="CDAD8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23" name="사각형: 둥근 모서리 22">
                    <a:extLst>
                      <a:ext uri="{FF2B5EF4-FFF2-40B4-BE49-F238E27FC236}">
                        <a16:creationId xmlns:a16="http://schemas.microsoft.com/office/drawing/2014/main" id="{78419BF8-2D67-4D9A-A01F-8337FB3ED058}"/>
                      </a:ext>
                    </a:extLst>
                  </p:cNvPr>
                  <p:cNvSpPr/>
                  <p:nvPr/>
                </p:nvSpPr>
                <p:spPr>
                  <a:xfrm>
                    <a:off x="3311641" y="1878806"/>
                    <a:ext cx="2289059" cy="1509714"/>
                  </a:xfrm>
                  <a:prstGeom prst="roundRect">
                    <a:avLst>
                      <a:gd name="adj" fmla="val 50000"/>
                    </a:avLst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pic>
                <p:nvPicPr>
                  <p:cNvPr id="15" name="그림 14">
                    <a:extLst>
                      <a:ext uri="{FF2B5EF4-FFF2-40B4-BE49-F238E27FC236}">
                        <a16:creationId xmlns:a16="http://schemas.microsoft.com/office/drawing/2014/main" id="{3C49A2E8-C9D5-4893-8F0C-789159340FAC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38711" t="80000" r="38551" b="5909"/>
                  <a:stretch/>
                </p:blipFill>
                <p:spPr>
                  <a:xfrm>
                    <a:off x="4430962" y="4686300"/>
                    <a:ext cx="658395" cy="590550"/>
                  </a:xfrm>
                  <a:prstGeom prst="rect">
                    <a:avLst/>
                  </a:prstGeom>
                </p:spPr>
              </p:pic>
              <p:pic>
                <p:nvPicPr>
                  <p:cNvPr id="16" name="그림 15">
                    <a:extLst>
                      <a:ext uri="{FF2B5EF4-FFF2-40B4-BE49-F238E27FC236}">
                        <a16:creationId xmlns:a16="http://schemas.microsoft.com/office/drawing/2014/main" id="{9A31CD91-6B00-42F6-A484-C10A4710B061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 l="9141" t="78485" r="70025" b="5757"/>
                  <a:stretch/>
                </p:blipFill>
                <p:spPr>
                  <a:xfrm>
                    <a:off x="3856455" y="4616450"/>
                    <a:ext cx="603250" cy="660400"/>
                  </a:xfrm>
                  <a:prstGeom prst="rect">
                    <a:avLst/>
                  </a:prstGeom>
                </p:spPr>
              </p:pic>
              <p:pic>
                <p:nvPicPr>
                  <p:cNvPr id="28" name="그림 27">
                    <a:extLst>
                      <a:ext uri="{FF2B5EF4-FFF2-40B4-BE49-F238E27FC236}">
                        <a16:creationId xmlns:a16="http://schemas.microsoft.com/office/drawing/2014/main" id="{C3E815A1-5A18-47FC-A9B8-3060F90246A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159366" y="1876466"/>
                    <a:ext cx="1594800" cy="1594800"/>
                  </a:xfrm>
                  <a:prstGeom prst="rect">
                    <a:avLst/>
                  </a:prstGeom>
                </p:spPr>
              </p:pic>
              <p:pic>
                <p:nvPicPr>
                  <p:cNvPr id="26" name="그림 25">
                    <a:extLst>
                      <a:ext uri="{FF2B5EF4-FFF2-40B4-BE49-F238E27FC236}">
                        <a16:creationId xmlns:a16="http://schemas.microsoft.com/office/drawing/2014/main" id="{2263EB0B-AB7F-4E9E-9EA5-8FC2C7EE02C4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4119014" y="1897856"/>
                    <a:ext cx="1594642" cy="1594642"/>
                  </a:xfrm>
                  <a:prstGeom prst="rect">
                    <a:avLst/>
                  </a:prstGeom>
                </p:spPr>
              </p:pic>
              <p:pic>
                <p:nvPicPr>
                  <p:cNvPr id="30" name="그림 29">
                    <a:extLst>
                      <a:ext uri="{FF2B5EF4-FFF2-40B4-BE49-F238E27FC236}">
                        <a16:creationId xmlns:a16="http://schemas.microsoft.com/office/drawing/2014/main" id="{1E796BA9-D440-4E70-9396-12E3B8C445A0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3283606" y="1640874"/>
                    <a:ext cx="183644" cy="183644"/>
                  </a:xfrm>
                  <a:prstGeom prst="rect">
                    <a:avLst/>
                  </a:prstGeom>
                </p:spPr>
              </p:pic>
            </p:grpSp>
            <p:sp>
              <p:nvSpPr>
                <p:cNvPr id="31" name="TextBox 30">
                  <a:extLst>
                    <a:ext uri="{FF2B5EF4-FFF2-40B4-BE49-F238E27FC236}">
                      <a16:creationId xmlns:a16="http://schemas.microsoft.com/office/drawing/2014/main" id="{0E833268-F5BC-4C70-AE43-680FE777B034}"/>
                    </a:ext>
                  </a:extLst>
                </p:cNvPr>
                <p:cNvSpPr txBox="1"/>
                <p:nvPr/>
              </p:nvSpPr>
              <p:spPr>
                <a:xfrm>
                  <a:off x="3603600" y="3502800"/>
                  <a:ext cx="639215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ko-KR" altLang="en-US" b="1" dirty="0" err="1">
                      <a:solidFill>
                        <a:srgbClr val="FFFFFF"/>
                      </a:solidFill>
                      <a:latin typeface="Noto Sans KR Medium" panose="020B0600000000000000" pitchFamily="34" charset="-127"/>
                      <a:ea typeface="Noto Sans KR Medium" panose="020B0600000000000000" pitchFamily="34" charset="-127"/>
                    </a:rPr>
                    <a:t>릿래</a:t>
                  </a:r>
                  <a:endParaRPr lang="ko-KR" altLang="en-US" b="1" dirty="0">
                    <a:solidFill>
                      <a:srgbClr val="FFFFFF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endParaRPr>
                </a:p>
              </p:txBody>
            </p:sp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43F1D866-ECB4-478F-9EBC-B32FE47C421F}"/>
                    </a:ext>
                  </a:extLst>
                </p:cNvPr>
                <p:cNvSpPr txBox="1"/>
                <p:nvPr/>
              </p:nvSpPr>
              <p:spPr>
                <a:xfrm>
                  <a:off x="4514400" y="3502800"/>
                  <a:ext cx="806756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b="1" dirty="0" err="1">
                      <a:solidFill>
                        <a:srgbClr val="FFFFFF"/>
                      </a:solidFill>
                      <a:latin typeface="Noto Sans KR Medium" panose="020B0600000000000000" pitchFamily="34" charset="-127"/>
                      <a:ea typeface="Noto Sans KR Medium" panose="020B0600000000000000" pitchFamily="34" charset="-127"/>
                    </a:rPr>
                    <a:t>Reon</a:t>
                  </a:r>
                  <a:endParaRPr lang="ko-KR" altLang="en-US" b="1" dirty="0">
                    <a:solidFill>
                      <a:srgbClr val="FFFFFF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endParaRPr>
                </a:p>
              </p:txBody>
            </p:sp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617BAB4E-C890-49AB-93E6-BDB861982EA4}"/>
                    </a:ext>
                  </a:extLst>
                </p:cNvPr>
                <p:cNvSpPr txBox="1"/>
                <p:nvPr/>
              </p:nvSpPr>
              <p:spPr>
                <a:xfrm>
                  <a:off x="3340800" y="3872132"/>
                  <a:ext cx="1165287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000" dirty="0">
                      <a:solidFill>
                        <a:srgbClr val="FFFFFF"/>
                      </a:solidFill>
                      <a:latin typeface="Noto Sans KR Medium" panose="020B0600000000000000" pitchFamily="34" charset="-127"/>
                      <a:ea typeface="Noto Sans KR Medium" panose="020B0600000000000000" pitchFamily="34" charset="-127"/>
                    </a:rPr>
                    <a:t>Lv.230   </a:t>
                  </a:r>
                  <a:r>
                    <a:rPr lang="ko-KR" altLang="en-US" sz="1000" dirty="0" err="1">
                      <a:solidFill>
                        <a:srgbClr val="FFFFFF"/>
                      </a:solidFill>
                      <a:latin typeface="Noto Sans KR Medium" panose="020B0600000000000000" pitchFamily="34" charset="-127"/>
                      <a:ea typeface="Noto Sans KR Medium" panose="020B0600000000000000" pitchFamily="34" charset="-127"/>
                    </a:rPr>
                    <a:t>키네시스</a:t>
                  </a:r>
                  <a:endParaRPr lang="ko-KR" altLang="en-US" sz="1000" dirty="0">
                    <a:solidFill>
                      <a:srgbClr val="FFFFFF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endParaRPr>
                </a:p>
              </p:txBody>
            </p:sp>
            <p:sp>
              <p:nvSpPr>
                <p:cNvPr id="25" name="TextBox 24">
                  <a:extLst>
                    <a:ext uri="{FF2B5EF4-FFF2-40B4-BE49-F238E27FC236}">
                      <a16:creationId xmlns:a16="http://schemas.microsoft.com/office/drawing/2014/main" id="{2206C423-FF3E-448E-BFB2-A2F70359E627}"/>
                    </a:ext>
                  </a:extLst>
                </p:cNvPr>
                <p:cNvSpPr txBox="1"/>
                <p:nvPr/>
              </p:nvSpPr>
              <p:spPr>
                <a:xfrm>
                  <a:off x="4438800" y="3872132"/>
                  <a:ext cx="953138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altLang="ko-KR" sz="1000" dirty="0">
                      <a:solidFill>
                        <a:srgbClr val="FFFFFF"/>
                      </a:solidFill>
                      <a:latin typeface="Noto Sans KR Medium" panose="020B0600000000000000" pitchFamily="34" charset="-127"/>
                      <a:ea typeface="Noto Sans KR Medium" panose="020B0600000000000000" pitchFamily="34" charset="-127"/>
                    </a:rPr>
                    <a:t>Lv.224   </a:t>
                  </a:r>
                  <a:r>
                    <a:rPr lang="ko-KR" altLang="en-US" sz="1000" dirty="0" err="1">
                      <a:solidFill>
                        <a:srgbClr val="FFFFFF"/>
                      </a:solidFill>
                      <a:latin typeface="Noto Sans KR Medium" panose="020B0600000000000000" pitchFamily="34" charset="-127"/>
                      <a:ea typeface="Noto Sans KR Medium" panose="020B0600000000000000" pitchFamily="34" charset="-127"/>
                    </a:rPr>
                    <a:t>아델</a:t>
                  </a:r>
                  <a:endParaRPr lang="ko-KR" altLang="en-US" sz="1000" dirty="0">
                    <a:solidFill>
                      <a:srgbClr val="FFFFFF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endParaRPr>
                </a:p>
              </p:txBody>
            </p:sp>
          </p:grpSp>
          <p:pic>
            <p:nvPicPr>
              <p:cNvPr id="27" name="그림 26">
                <a:extLst>
                  <a:ext uri="{FF2B5EF4-FFF2-40B4-BE49-F238E27FC236}">
                    <a16:creationId xmlns:a16="http://schemas.microsoft.com/office/drawing/2014/main" id="{91142D4A-71C3-496C-B2F3-D572C9FC81FB}"/>
                  </a:ext>
                </a:extLst>
              </p:cNvPr>
              <p:cNvPicPr preferRelativeResize="0">
                <a:picLocks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128" t="60842" r="56293" b="35493"/>
              <a:stretch/>
            </p:blipFill>
            <p:spPr>
              <a:xfrm>
                <a:off x="3866675" y="3913190"/>
                <a:ext cx="45719" cy="153610"/>
              </a:xfrm>
              <a:prstGeom prst="rect">
                <a:avLst/>
              </a:prstGeom>
            </p:spPr>
          </p:pic>
          <p:pic>
            <p:nvPicPr>
              <p:cNvPr id="29" name="그림 28">
                <a:extLst>
                  <a:ext uri="{FF2B5EF4-FFF2-40B4-BE49-F238E27FC236}">
                    <a16:creationId xmlns:a16="http://schemas.microsoft.com/office/drawing/2014/main" id="{AD76F758-A581-4893-8B8C-6323D7C5B9FF}"/>
                  </a:ext>
                </a:extLst>
              </p:cNvPr>
              <p:cNvPicPr preferRelativeResize="0">
                <a:picLocks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2128" t="60842" r="56293" b="35493"/>
              <a:stretch/>
            </p:blipFill>
            <p:spPr>
              <a:xfrm>
                <a:off x="4973563" y="3913190"/>
                <a:ext cx="45719" cy="153610"/>
              </a:xfrm>
              <a:prstGeom prst="rect">
                <a:avLst/>
              </a:prstGeom>
            </p:spPr>
          </p:pic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C975A21-3E9D-4AF6-850F-914D3B27A937}"/>
                  </a:ext>
                </a:extLst>
              </p:cNvPr>
              <p:cNvSpPr txBox="1"/>
              <p:nvPr/>
            </p:nvSpPr>
            <p:spPr>
              <a:xfrm>
                <a:off x="4433486" y="4093271"/>
                <a:ext cx="1223174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900" dirty="0">
                    <a:solidFill>
                      <a:srgbClr val="FFE4BD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인기도 </a:t>
                </a:r>
                <a:r>
                  <a:rPr lang="en-US" altLang="ko-KR" sz="9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2</a:t>
                </a:r>
                <a:r>
                  <a:rPr lang="ko-KR" altLang="en-US" sz="900" dirty="0">
                    <a:solidFill>
                      <a:srgbClr val="FFE4BD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 길드 </a:t>
                </a:r>
                <a:r>
                  <a:rPr lang="ko-KR" altLang="en-US" sz="900" dirty="0" err="1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에델린</a:t>
                </a:r>
                <a:endParaRPr lang="ko-KR" altLang="en-US" sz="9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endParaRP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id="{62514350-FCF9-4667-8A8B-69A3AEE283B5}"/>
                  </a:ext>
                </a:extLst>
              </p:cNvPr>
              <p:cNvSpPr txBox="1"/>
              <p:nvPr/>
            </p:nvSpPr>
            <p:spPr>
              <a:xfrm>
                <a:off x="3136748" y="4093271"/>
                <a:ext cx="1389332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900" dirty="0">
                    <a:solidFill>
                      <a:srgbClr val="FFE4BD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인기도 </a:t>
                </a:r>
                <a:r>
                  <a:rPr lang="en-US" altLang="ko-KR" sz="9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65</a:t>
                </a:r>
                <a:r>
                  <a:rPr lang="ko-KR" altLang="en-US" sz="900" dirty="0">
                    <a:solidFill>
                      <a:srgbClr val="FFE4BD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 길드 </a:t>
                </a:r>
                <a:r>
                  <a:rPr lang="ko-KR" altLang="en-US" sz="9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애견카페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87182E3F-1E9A-479F-8BA5-1D2483F0F08E}"/>
                  </a:ext>
                </a:extLst>
              </p:cNvPr>
              <p:cNvSpPr txBox="1"/>
              <p:nvPr/>
            </p:nvSpPr>
            <p:spPr>
              <a:xfrm>
                <a:off x="4418446" y="3513730"/>
                <a:ext cx="107367" cy="13299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endParaRPr lang="en-US" altLang="ko-KR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en-US" altLang="ko-KR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altLang="ko-KR" sz="300" b="1" dirty="0">
                    <a:solidFill>
                      <a:srgbClr val="FFFFFF"/>
                    </a:solidFill>
                  </a:rPr>
                  <a:t>|</a:t>
                </a: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ko-KR" altLang="en-US" sz="300" b="1" dirty="0">
                  <a:solidFill>
                    <a:srgbClr val="FFFFFF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endParaRPr lang="ko-KR" altLang="en-US" sz="300" b="1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17EE423E-89CF-45B6-98B1-3A5934B8CAA1}"/>
                  </a:ext>
                </a:extLst>
              </p:cNvPr>
              <p:cNvSpPr txBox="1"/>
              <p:nvPr/>
            </p:nvSpPr>
            <p:spPr>
              <a:xfrm>
                <a:off x="3136748" y="4302872"/>
                <a:ext cx="1389332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900" dirty="0">
                    <a:solidFill>
                      <a:srgbClr val="FFE4BD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직업랭킹 </a:t>
                </a:r>
                <a:r>
                  <a:rPr lang="ko-KR" altLang="en-US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월드 </a:t>
                </a:r>
                <a:r>
                  <a:rPr lang="en-US" altLang="ko-KR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984</a:t>
                </a:r>
                <a:r>
                  <a:rPr lang="ko-KR" altLang="en-US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위</a:t>
                </a:r>
                <a:endParaRPr lang="en-US" altLang="ko-KR" sz="7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endParaRPr>
              </a:p>
              <a:p>
                <a:pPr algn="ctr"/>
                <a:r>
                  <a:rPr lang="ko-KR" altLang="en-US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                         전체 </a:t>
                </a:r>
                <a:r>
                  <a:rPr lang="en-US" altLang="ko-KR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4,843</a:t>
                </a:r>
                <a:r>
                  <a:rPr lang="ko-KR" altLang="en-US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위</a:t>
                </a:r>
                <a:endParaRPr lang="ko-KR" altLang="en-US" sz="9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endParaRP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57B073A-1FAB-4789-B09F-786CC2C9D8A1}"/>
                  </a:ext>
                </a:extLst>
              </p:cNvPr>
              <p:cNvSpPr txBox="1"/>
              <p:nvPr/>
            </p:nvSpPr>
            <p:spPr>
              <a:xfrm>
                <a:off x="4377159" y="4307460"/>
                <a:ext cx="1307917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ko-KR" altLang="en-US" sz="900" dirty="0">
                    <a:solidFill>
                      <a:srgbClr val="FFE4BD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직업랭킹 </a:t>
                </a:r>
                <a:r>
                  <a:rPr lang="ko-KR" altLang="en-US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월드 </a:t>
                </a:r>
                <a:r>
                  <a:rPr lang="en-US" altLang="ko-KR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9,496</a:t>
                </a:r>
                <a:r>
                  <a:rPr lang="ko-KR" altLang="en-US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위</a:t>
                </a:r>
                <a:endParaRPr lang="en-US" altLang="ko-KR" sz="7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endParaRPr>
              </a:p>
              <a:p>
                <a:pPr algn="ctr"/>
                <a:r>
                  <a:rPr lang="ko-KR" altLang="en-US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                        전체 </a:t>
                </a:r>
                <a:r>
                  <a:rPr lang="en-US" altLang="ko-KR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49,938</a:t>
                </a:r>
                <a:r>
                  <a:rPr lang="ko-KR" altLang="en-US" sz="700" dirty="0">
                    <a:solidFill>
                      <a:srgbClr val="C0A47B"/>
                    </a:solidFill>
                    <a:latin typeface="Noto Sans KR Medium" panose="020B0600000000000000" pitchFamily="34" charset="-127"/>
                    <a:ea typeface="Noto Sans KR Medium" panose="020B0600000000000000" pitchFamily="34" charset="-127"/>
                  </a:rPr>
                  <a:t>위</a:t>
                </a:r>
                <a:endParaRPr lang="ko-KR" altLang="en-US" sz="9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endParaRPr>
              </a:p>
            </p:txBody>
          </p:sp>
        </p:grp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19530D95-7DAE-4FB5-AB97-C6A5C5EC9089}"/>
                </a:ext>
              </a:extLst>
            </p:cNvPr>
            <p:cNvSpPr/>
            <p:nvPr/>
          </p:nvSpPr>
          <p:spPr>
            <a:xfrm>
              <a:off x="3249728" y="4683125"/>
              <a:ext cx="2406932" cy="569387"/>
            </a:xfrm>
            <a:prstGeom prst="rect">
              <a:avLst/>
            </a:prstGeom>
            <a:solidFill>
              <a:srgbClr val="252F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9A0B6A83-AD61-4B44-BCD0-75F2775D9351}"/>
                </a:ext>
              </a:extLst>
            </p:cNvPr>
            <p:cNvSpPr txBox="1"/>
            <p:nvPr/>
          </p:nvSpPr>
          <p:spPr>
            <a:xfrm>
              <a:off x="3155516" y="4683125"/>
              <a:ext cx="838634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 err="1">
                  <a:solidFill>
                    <a:srgbClr val="FFE4BD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예전무릉</a:t>
              </a:r>
              <a:endParaRPr lang="en-US" altLang="ko-KR" sz="1000" dirty="0">
                <a:solidFill>
                  <a:srgbClr val="FFE4BD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200" dirty="0">
                  <a:solidFill>
                    <a:srgbClr val="FFE4BD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 </a:t>
              </a:r>
            </a:p>
            <a:p>
              <a:pPr algn="ctr"/>
              <a:r>
                <a:rPr lang="ko-KR" altLang="en-US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최고 </a:t>
              </a:r>
              <a:r>
                <a:rPr lang="en-US" altLang="ko-KR" sz="10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37</a:t>
              </a:r>
              <a:r>
                <a:rPr lang="ko-KR" altLang="en-US" sz="10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층</a:t>
              </a:r>
              <a:endParaRPr lang="en-US" altLang="ko-KR" sz="10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1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 </a:t>
              </a:r>
              <a:endParaRPr lang="en-US" altLang="ko-KR" sz="8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13</a:t>
              </a:r>
              <a:r>
                <a:rPr lang="ko-KR" altLang="en-US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분 </a:t>
              </a:r>
              <a:r>
                <a:rPr lang="en-US" altLang="ko-KR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53</a:t>
              </a:r>
              <a:r>
                <a:rPr lang="ko-KR" altLang="en-US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초</a:t>
              </a:r>
              <a:endParaRPr lang="en-US" altLang="ko-KR" sz="8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(</a:t>
              </a:r>
              <a:r>
                <a:rPr lang="ko-KR" altLang="en-US" sz="800" dirty="0" err="1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릿래</a:t>
              </a:r>
              <a:r>
                <a:rPr lang="en-US" altLang="ko-KR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)</a:t>
              </a:r>
              <a:endParaRPr lang="ko-KR" altLang="en-US" sz="8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54BD2FDF-8FE3-4B3E-858A-C603826FDD48}"/>
                </a:ext>
              </a:extLst>
            </p:cNvPr>
            <p:cNvSpPr txBox="1"/>
            <p:nvPr/>
          </p:nvSpPr>
          <p:spPr>
            <a:xfrm>
              <a:off x="3738763" y="4683125"/>
              <a:ext cx="838634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 err="1">
                  <a:solidFill>
                    <a:srgbClr val="FFE4BD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무릉도장</a:t>
              </a:r>
              <a:endParaRPr lang="en-US" altLang="ko-KR" sz="1000" dirty="0">
                <a:solidFill>
                  <a:srgbClr val="FFE4BD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200" dirty="0">
                  <a:solidFill>
                    <a:srgbClr val="FFE4BD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 </a:t>
              </a:r>
            </a:p>
            <a:p>
              <a:pPr algn="ctr"/>
              <a:r>
                <a:rPr lang="ko-KR" altLang="en-US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최고 </a:t>
              </a:r>
              <a:r>
                <a:rPr lang="en-US" altLang="ko-KR" sz="10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40</a:t>
              </a:r>
              <a:r>
                <a:rPr lang="ko-KR" altLang="en-US" sz="10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층</a:t>
              </a:r>
              <a:endParaRPr lang="en-US" altLang="ko-KR" sz="10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1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 </a:t>
              </a:r>
              <a:endParaRPr lang="en-US" altLang="ko-KR" sz="8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13</a:t>
              </a:r>
              <a:r>
                <a:rPr lang="ko-KR" altLang="en-US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분 </a:t>
              </a:r>
              <a:r>
                <a:rPr lang="en-US" altLang="ko-KR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48</a:t>
              </a:r>
              <a:r>
                <a:rPr lang="ko-KR" altLang="en-US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초</a:t>
              </a:r>
              <a:endParaRPr lang="en-US" altLang="ko-KR" sz="8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(</a:t>
              </a:r>
              <a:r>
                <a:rPr lang="en-US" altLang="ko-KR" sz="800" dirty="0" err="1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Reon</a:t>
              </a:r>
              <a:r>
                <a:rPr lang="en-US" altLang="ko-KR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)</a:t>
              </a:r>
              <a:endParaRPr lang="ko-KR" altLang="en-US" sz="8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DD66119-A692-4C64-8E39-99017F734AB8}"/>
                </a:ext>
              </a:extLst>
            </p:cNvPr>
            <p:cNvSpPr txBox="1"/>
            <p:nvPr/>
          </p:nvSpPr>
          <p:spPr>
            <a:xfrm>
              <a:off x="4348965" y="4683125"/>
              <a:ext cx="838634" cy="5616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>
                  <a:solidFill>
                    <a:srgbClr val="FFE4BD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유니온</a:t>
              </a:r>
              <a:endParaRPr lang="en-US" altLang="ko-KR" sz="1000" dirty="0">
                <a:solidFill>
                  <a:srgbClr val="FFE4BD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200" dirty="0">
                  <a:solidFill>
                    <a:srgbClr val="FFE4BD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 </a:t>
              </a:r>
            </a:p>
            <a:p>
              <a:pPr algn="ctr"/>
              <a:r>
                <a:rPr lang="ko-KR" altLang="en-US" sz="95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베테랑 </a:t>
              </a:r>
              <a:r>
                <a:rPr lang="en-US" altLang="ko-KR" sz="95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III</a:t>
              </a:r>
            </a:p>
            <a:p>
              <a:pPr algn="ctr"/>
              <a:r>
                <a:rPr lang="en-US" altLang="ko-KR" sz="100" dirty="0">
                  <a:solidFill>
                    <a:srgbClr val="FFE4BD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 </a:t>
              </a:r>
              <a:endParaRPr lang="en-US" altLang="ko-KR" sz="10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800" dirty="0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Lv.4308</a:t>
              </a:r>
              <a:endParaRPr lang="ko-KR" altLang="en-US" sz="8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341D76FB-EE96-4717-85BA-C1979FAF506E}"/>
                </a:ext>
              </a:extLst>
            </p:cNvPr>
            <p:cNvSpPr txBox="1"/>
            <p:nvPr/>
          </p:nvSpPr>
          <p:spPr>
            <a:xfrm>
              <a:off x="4931326" y="4683125"/>
              <a:ext cx="838634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o-KR" altLang="en-US" sz="1000" dirty="0" err="1">
                  <a:solidFill>
                    <a:srgbClr val="FFE4BD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더시드</a:t>
              </a:r>
              <a:endParaRPr lang="en-US" altLang="ko-KR" sz="1000" dirty="0">
                <a:solidFill>
                  <a:srgbClr val="FFE4BD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  <a:p>
              <a:pPr algn="ctr"/>
              <a:r>
                <a:rPr lang="en-US" altLang="ko-KR" sz="200" dirty="0">
                  <a:solidFill>
                    <a:srgbClr val="FFE4BD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 </a:t>
              </a:r>
            </a:p>
            <a:p>
              <a:pPr algn="ctr"/>
              <a:r>
                <a:rPr lang="ko-KR" altLang="en-US" sz="1000" dirty="0" err="1">
                  <a:solidFill>
                    <a:srgbClr val="C0A47B"/>
                  </a:solidFill>
                  <a:latin typeface="Noto Sans KR Medium" panose="020B0600000000000000" pitchFamily="34" charset="-127"/>
                  <a:ea typeface="Noto Sans KR Medium" panose="020B0600000000000000" pitchFamily="34" charset="-127"/>
                </a:rPr>
                <a:t>기록없음</a:t>
              </a:r>
              <a:endParaRPr lang="ko-KR" altLang="en-US" sz="1000" dirty="0">
                <a:solidFill>
                  <a:srgbClr val="C0A47B"/>
                </a:solidFill>
                <a:latin typeface="Noto Sans KR Medium" panose="020B0600000000000000" pitchFamily="34" charset="-127"/>
                <a:ea typeface="Noto Sans KR Medium" panose="020B0600000000000000" pitchFamily="34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767407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82</Words>
  <Application>Microsoft Office PowerPoint</Application>
  <PresentationFormat>와이드스크린</PresentationFormat>
  <Paragraphs>46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Noto Sans KR Medium</vt:lpstr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 하늘</dc:creator>
  <cp:lastModifiedBy>조 하늘</cp:lastModifiedBy>
  <cp:revision>9</cp:revision>
  <dcterms:created xsi:type="dcterms:W3CDTF">2020-12-14T12:20:04Z</dcterms:created>
  <dcterms:modified xsi:type="dcterms:W3CDTF">2020-12-14T14:29:38Z</dcterms:modified>
</cp:coreProperties>
</file>