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440E7D-512D-41FE-A8B4-E266C8A44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74B9DB0-9595-4ADF-A46F-4F5D75AAA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FA5E39-06A8-49C7-8BE5-5C6193F2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8CF3F4-ECA8-4E7A-B5CA-AC544BB0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50DE8D-5312-40A8-A9F0-C6EA62D8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2484D0-2F14-4A41-A6E1-D12E716C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3468589-B24E-45E4-8DB1-28CDFE2EB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51191AD-BFC8-4C91-A147-C47E1150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57CA26-067F-4EA9-93C3-A80E241C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86BA34-48AD-4B2D-8562-601BD77C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652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461137E-116E-4AF3-A92E-5786E1D8DB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4D1562C-E279-46FE-AEAC-2F241B3D6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85DEE8-4300-49C4-9BDF-873D6438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468F55-7428-48FB-9A2F-8E55F2FE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8E389A-FF77-49C3-AEB0-3A06358A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82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8A3E2C-14A5-47D2-A404-2E823A49D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06E26EE-3DDF-4010-A4AF-F3918CB28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81833D-0398-41D1-AECF-58071560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62A56A-B8CD-43E6-955C-F6E3FECD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DC6840-E824-45FD-8FAD-7AE76243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97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9372F0-698E-4292-A196-DE974635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65AAF5-5ABB-4960-BE8C-A4914EC81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3F035B-C68A-4AB5-9F8D-C10DE7E4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3E259D-C0BB-4E04-A27B-DFEA2BE34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D07FE6-6078-4521-A1E7-04FC986AC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03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984BC1-97F1-478E-BC5F-C58DDEDA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79418-1CDC-4AA6-91BB-81E45B523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446050F-7F05-43F0-822E-3E957F47A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1466AB7-D3ED-4634-A40F-DE354E83E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878EDD6-73D0-4E50-AF25-A6AFD62A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98F58E7-E6C0-4243-BA86-0C320671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717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6F209C-4156-4F77-8FBC-33F41910B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607A8C-1F93-40D1-9B08-14DC1E0C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E237B5-CA03-48EB-89B7-829B4EB46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9B0D932-99B7-493B-8EE8-512CA8AD6F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92413C6-9780-4FB6-AF48-8CC16E81C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27EAE02-2C0B-45F8-8539-CE29C798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7659AA1-4230-4B19-AB05-0558D51D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870C062-1D90-46E5-BF9F-7C1878C9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8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3F97D4-B2AC-4885-899D-A90152F51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04E3AF1-D5D9-4033-9C1B-EFF3FA88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8E49F10-D471-4940-AB6F-8FBDA0A3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092D4DC-1C71-434F-B3E7-72F5F6DD0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01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F494135-9441-49FD-A271-7F734421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C14326C-585A-4414-A52F-4C848274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A08B154-1691-4EE1-AA55-1ADC0E19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6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D60125-A997-4FCA-BC9D-9B26C82C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4E27FBF-D5E3-473D-9B4A-37650A9DD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E0399CB-9DDB-46CB-B7F0-6A944E426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21A950-DE65-40C3-8E8E-0F96DEAE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3D86812-8A7D-45D6-908E-83261CBE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F7FF3A-8F8F-427B-B294-A0F7571F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24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2E146-E953-45B4-94AE-3CABD2BBA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4145198-B502-4758-9470-C2A2C469E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AFA8053-A31C-47FB-B3E5-6C513012A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0075D2-FED9-4FBC-8847-11834ED4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7E0407-8F4B-4E2C-A57B-7EEC93C1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C7C012-2A3E-4BD9-8A2E-DB99C7E0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37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0C4C650-AFC3-488A-BE01-37EAFE5DB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C7ADFB-15D7-440B-A005-26E1FE9F6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69F1E0-94D0-47E1-BC58-0AF58A163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4068C-1C42-4839-8FB2-DD3B88CEC761}" type="datetimeFigureOut">
              <a:rPr lang="ko-KR" altLang="en-US" smtClean="0"/>
              <a:t>2021-03-11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D4743DC-BB5B-4DF5-9779-B98D565CE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67AEAF-06E9-49BD-A75A-C10766B66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6711-741B-49C0-ABD7-384A1489DB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02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CB9D1F-B33E-4D11-B93B-568961C99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배틀패스</a:t>
            </a:r>
            <a:r>
              <a:rPr lang="ko-KR" altLang="en-US" dirty="0"/>
              <a:t> 시즌</a:t>
            </a:r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0F6046B-D88C-4E46-A25F-E6D455697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‘</a:t>
            </a:r>
            <a:r>
              <a:rPr lang="ko-KR" altLang="en-US" dirty="0"/>
              <a:t>요약</a:t>
            </a:r>
            <a:r>
              <a:rPr lang="en-US" altLang="ko-KR" dirty="0"/>
              <a:t>’</a:t>
            </a:r>
            <a:r>
              <a:rPr lang="ko-KR" altLang="en-US" dirty="0"/>
              <a:t> </a:t>
            </a:r>
            <a:r>
              <a:rPr lang="en-US" altLang="ko-KR" dirty="0"/>
              <a:t>and ‘</a:t>
            </a:r>
            <a:r>
              <a:rPr lang="ko-KR" altLang="en-US" dirty="0"/>
              <a:t>핵심</a:t>
            </a:r>
            <a:r>
              <a:rPr lang="en-US" altLang="ko-KR" dirty="0"/>
              <a:t>’</a:t>
            </a:r>
            <a:r>
              <a:rPr lang="ko-KR" altLang="en-US" dirty="0"/>
              <a:t> 내용 정리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13561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5E8CBF-9B4C-4E64-8F3A-501EDD52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나머지 전차들 획득 가능 포인트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2E993F-165A-4467-9156-6C970D8E2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ko-KR" altLang="en-US" dirty="0"/>
              <a:t>단계 </a:t>
            </a:r>
            <a:r>
              <a:rPr lang="en-US" altLang="ko-KR" dirty="0"/>
              <a:t>: 100, </a:t>
            </a:r>
            <a:r>
              <a:rPr lang="ko-KR" altLang="en-US" dirty="0"/>
              <a:t>모두 획득하면 </a:t>
            </a:r>
            <a:r>
              <a:rPr lang="en-US" altLang="ko-KR" dirty="0"/>
              <a:t>1</a:t>
            </a:r>
            <a:r>
              <a:rPr lang="ko-KR" altLang="en-US" dirty="0"/>
              <a:t>회에 한하여 보너스 점수 </a:t>
            </a:r>
            <a:r>
              <a:rPr lang="en-US" altLang="ko-KR" dirty="0"/>
              <a:t>15 </a:t>
            </a:r>
            <a:r>
              <a:rPr lang="ko-KR" altLang="en-US" dirty="0"/>
              <a:t>추가 </a:t>
            </a:r>
            <a:endParaRPr lang="en-US" altLang="ko-KR" dirty="0"/>
          </a:p>
          <a:p>
            <a:r>
              <a:rPr lang="en-US" altLang="ko-KR" dirty="0"/>
              <a:t>7</a:t>
            </a:r>
            <a:r>
              <a:rPr lang="ko-KR" altLang="en-US" dirty="0"/>
              <a:t>단계 </a:t>
            </a:r>
            <a:r>
              <a:rPr lang="en-US" altLang="ko-KR" dirty="0"/>
              <a:t>: 250, 1</a:t>
            </a:r>
            <a:r>
              <a:rPr lang="ko-KR" altLang="en-US" dirty="0"/>
              <a:t>회에 한하여 보너스 점수 </a:t>
            </a:r>
            <a:r>
              <a:rPr lang="en-US" altLang="ko-KR" dirty="0"/>
              <a:t>20 </a:t>
            </a:r>
            <a:r>
              <a:rPr lang="ko-KR" altLang="en-US" dirty="0"/>
              <a:t>추가 </a:t>
            </a:r>
            <a:endParaRPr lang="en-US" altLang="ko-KR" dirty="0"/>
          </a:p>
          <a:p>
            <a:r>
              <a:rPr lang="en-US" altLang="ko-KR" dirty="0"/>
              <a:t>8</a:t>
            </a:r>
            <a:r>
              <a:rPr lang="ko-KR" altLang="en-US" dirty="0"/>
              <a:t>단계 </a:t>
            </a:r>
            <a:r>
              <a:rPr lang="en-US" altLang="ko-KR" dirty="0"/>
              <a:t>: 400, </a:t>
            </a:r>
            <a:r>
              <a:rPr lang="ko-KR" altLang="en-US" dirty="0"/>
              <a:t>보너스 점수 </a:t>
            </a:r>
            <a:r>
              <a:rPr lang="en-US" altLang="ko-KR" dirty="0"/>
              <a:t>25 </a:t>
            </a:r>
            <a:r>
              <a:rPr lang="ko-KR" altLang="en-US" dirty="0"/>
              <a:t>추가 </a:t>
            </a:r>
            <a:endParaRPr lang="en-US" altLang="ko-KR" dirty="0"/>
          </a:p>
          <a:p>
            <a:r>
              <a:rPr lang="en-US" altLang="ko-KR" dirty="0"/>
              <a:t>9</a:t>
            </a:r>
            <a:r>
              <a:rPr lang="ko-KR" altLang="en-US" dirty="0"/>
              <a:t>단계 </a:t>
            </a:r>
            <a:r>
              <a:rPr lang="en-US" altLang="ko-KR" dirty="0"/>
              <a:t>: 550, 30 </a:t>
            </a:r>
            <a:r>
              <a:rPr lang="ko-KR" altLang="en-US" dirty="0"/>
              <a:t>추가 </a:t>
            </a:r>
            <a:endParaRPr lang="en-US" altLang="ko-KR" dirty="0"/>
          </a:p>
          <a:p>
            <a:r>
              <a:rPr lang="en-US" altLang="ko-KR" dirty="0"/>
              <a:t>10</a:t>
            </a:r>
            <a:r>
              <a:rPr lang="ko-KR" altLang="en-US" dirty="0"/>
              <a:t>단계 </a:t>
            </a:r>
            <a:r>
              <a:rPr lang="en-US" altLang="ko-KR" dirty="0"/>
              <a:t>: 700. 35 </a:t>
            </a:r>
          </a:p>
          <a:p>
            <a:r>
              <a:rPr lang="ko-KR" altLang="en-US" dirty="0"/>
              <a:t>핵심 전차 </a:t>
            </a:r>
            <a:r>
              <a:rPr lang="en-US" altLang="ko-KR" dirty="0"/>
              <a:t>3</a:t>
            </a:r>
            <a:r>
              <a:rPr lang="ko-KR" altLang="en-US" dirty="0"/>
              <a:t>대 </a:t>
            </a:r>
            <a:r>
              <a:rPr lang="en-US" altLang="ko-KR" dirty="0"/>
              <a:t>: 1000, 35 </a:t>
            </a:r>
          </a:p>
          <a:p>
            <a:r>
              <a:rPr lang="ko-KR" altLang="en-US" dirty="0"/>
              <a:t>당연히 보너스 점수를 획득한 전차로는 더 이상 점수를 획득할 수 없습니다</a:t>
            </a:r>
            <a:r>
              <a:rPr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2908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915AA9-D402-4176-B8DB-87E40FE8C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Q: </a:t>
            </a:r>
            <a:r>
              <a:rPr lang="ko-KR" altLang="en-US" dirty="0" err="1"/>
              <a:t>배틀로얄은</a:t>
            </a:r>
            <a:r>
              <a:rPr lang="ko-KR" altLang="en-US" dirty="0"/>
              <a:t> 어떻게 진행됩니까</a:t>
            </a:r>
            <a:r>
              <a:rPr lang="en-US" altLang="ko-KR" dirty="0"/>
              <a:t>?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FCD43E-72D3-444A-B99E-36D36D3B8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아무래도 무작위</a:t>
            </a:r>
            <a:r>
              <a:rPr lang="en-US" altLang="ko-KR" dirty="0"/>
              <a:t>, </a:t>
            </a:r>
            <a:r>
              <a:rPr lang="ko-KR" altLang="en-US" dirty="0"/>
              <a:t>대규모</a:t>
            </a:r>
            <a:r>
              <a:rPr lang="en-US" altLang="ko-KR" dirty="0"/>
              <a:t>, </a:t>
            </a:r>
            <a:r>
              <a:rPr lang="ko-KR" altLang="en-US" dirty="0"/>
              <a:t>랭크 전투와 달리 배틀 </a:t>
            </a:r>
            <a:r>
              <a:rPr lang="ko-KR" altLang="en-US" dirty="0" err="1"/>
              <a:t>로얄은</a:t>
            </a:r>
            <a:r>
              <a:rPr lang="ko-KR" altLang="en-US" dirty="0"/>
              <a:t> 탱크도 다르고 조건이 다릅니다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배틀 </a:t>
            </a:r>
            <a:r>
              <a:rPr lang="ko-KR" altLang="en-US" dirty="0" err="1"/>
              <a:t>로얄에서는</a:t>
            </a:r>
            <a:r>
              <a:rPr lang="ko-KR" altLang="en-US" dirty="0"/>
              <a:t> 최종 전투 순위에 따라 획득하는 점수가 달라집니다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개인</a:t>
            </a:r>
            <a:r>
              <a:rPr lang="en-US" altLang="ko-KR" dirty="0"/>
              <a:t>&gt; 1</a:t>
            </a:r>
            <a:r>
              <a:rPr lang="ko-KR" altLang="en-US" dirty="0"/>
              <a:t>등</a:t>
            </a:r>
            <a:r>
              <a:rPr lang="en-US" altLang="ko-KR" dirty="0"/>
              <a:t>: 20</a:t>
            </a:r>
            <a:r>
              <a:rPr lang="ko-KR" altLang="en-US" dirty="0"/>
              <a:t>점</a:t>
            </a:r>
            <a:r>
              <a:rPr lang="en-US" altLang="ko-KR" dirty="0"/>
              <a:t>, 2~5</a:t>
            </a:r>
            <a:r>
              <a:rPr lang="ko-KR" altLang="en-US" dirty="0"/>
              <a:t>등</a:t>
            </a:r>
            <a:r>
              <a:rPr lang="en-US" altLang="ko-KR" dirty="0"/>
              <a:t>: 10</a:t>
            </a:r>
            <a:r>
              <a:rPr lang="ko-KR" altLang="en-US" dirty="0"/>
              <a:t>점</a:t>
            </a:r>
            <a:r>
              <a:rPr lang="en-US" altLang="ko-KR" dirty="0"/>
              <a:t>, 6~10</a:t>
            </a:r>
            <a:r>
              <a:rPr lang="ko-KR" altLang="en-US" dirty="0"/>
              <a:t>등</a:t>
            </a:r>
            <a:r>
              <a:rPr lang="en-US" altLang="ko-KR" dirty="0"/>
              <a:t>: 5</a:t>
            </a:r>
            <a:r>
              <a:rPr lang="ko-KR" altLang="en-US" dirty="0"/>
              <a:t>점</a:t>
            </a:r>
            <a:r>
              <a:rPr lang="en-US" altLang="ko-KR" dirty="0"/>
              <a:t>, 11~20</a:t>
            </a:r>
            <a:r>
              <a:rPr lang="ko-KR" altLang="en-US" dirty="0"/>
              <a:t>등</a:t>
            </a:r>
            <a:r>
              <a:rPr lang="en-US" altLang="ko-KR" dirty="0"/>
              <a:t>: 0</a:t>
            </a:r>
            <a:r>
              <a:rPr lang="ko-KR" altLang="en-US" dirty="0"/>
              <a:t>점 </a:t>
            </a: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소대</a:t>
            </a:r>
            <a:r>
              <a:rPr lang="en-US" altLang="ko-KR" dirty="0"/>
              <a:t>&gt; 1</a:t>
            </a:r>
            <a:r>
              <a:rPr lang="ko-KR" altLang="en-US" dirty="0"/>
              <a:t>등</a:t>
            </a:r>
            <a:r>
              <a:rPr lang="en-US" altLang="ko-KR" dirty="0"/>
              <a:t>: 20</a:t>
            </a:r>
            <a:r>
              <a:rPr lang="ko-KR" altLang="en-US" dirty="0"/>
              <a:t>점</a:t>
            </a:r>
            <a:r>
              <a:rPr lang="en-US" altLang="ko-KR" dirty="0"/>
              <a:t>, 2~3</a:t>
            </a:r>
            <a:r>
              <a:rPr lang="ko-KR" altLang="en-US" dirty="0"/>
              <a:t>등</a:t>
            </a:r>
            <a:r>
              <a:rPr lang="en-US" altLang="ko-KR" dirty="0"/>
              <a:t>: 10</a:t>
            </a:r>
            <a:r>
              <a:rPr lang="ko-KR" altLang="en-US" dirty="0"/>
              <a:t>점</a:t>
            </a:r>
            <a:r>
              <a:rPr lang="en-US" altLang="ko-KR" dirty="0"/>
              <a:t>, 4~5</a:t>
            </a:r>
            <a:r>
              <a:rPr lang="ko-KR" altLang="en-US" dirty="0"/>
              <a:t>등</a:t>
            </a:r>
            <a:r>
              <a:rPr lang="en-US" altLang="ko-KR" dirty="0"/>
              <a:t>: 5</a:t>
            </a:r>
            <a:r>
              <a:rPr lang="ko-KR" altLang="en-US" dirty="0"/>
              <a:t>점</a:t>
            </a:r>
            <a:r>
              <a:rPr lang="en-US" altLang="ko-KR" dirty="0"/>
              <a:t>, 6~10</a:t>
            </a:r>
            <a:r>
              <a:rPr lang="ko-KR" altLang="en-US" dirty="0"/>
              <a:t>등</a:t>
            </a:r>
            <a:r>
              <a:rPr lang="en-US" altLang="ko-KR" dirty="0"/>
              <a:t>: 0</a:t>
            </a:r>
            <a:r>
              <a:rPr lang="ko-KR" altLang="en-US" dirty="0"/>
              <a:t>점 </a:t>
            </a:r>
            <a:endParaRPr lang="en-US" altLang="ko-KR" dirty="0"/>
          </a:p>
          <a:p>
            <a:r>
              <a:rPr lang="ko-KR" altLang="en-US" dirty="0"/>
              <a:t>또한 배틀 </a:t>
            </a:r>
            <a:r>
              <a:rPr lang="ko-KR" altLang="en-US" dirty="0" err="1"/>
              <a:t>로얄에서는</a:t>
            </a:r>
            <a:r>
              <a:rPr lang="ko-KR" altLang="en-US" dirty="0"/>
              <a:t> 매일 </a:t>
            </a:r>
            <a:r>
              <a:rPr lang="en-US" altLang="ko-KR" dirty="0"/>
              <a:t>2</a:t>
            </a:r>
            <a:r>
              <a:rPr lang="ko-KR" altLang="en-US" dirty="0"/>
              <a:t>가지 임무 진행 가능</a:t>
            </a:r>
            <a:endParaRPr lang="en-US" altLang="ko-KR" dirty="0"/>
          </a:p>
          <a:p>
            <a:r>
              <a:rPr lang="ko-KR" altLang="en-US" dirty="0"/>
              <a:t>각 임무 </a:t>
            </a:r>
            <a:r>
              <a:rPr lang="ko-KR" altLang="en-US" dirty="0" err="1"/>
              <a:t>완료시</a:t>
            </a:r>
            <a:r>
              <a:rPr lang="ko-KR" altLang="en-US" dirty="0"/>
              <a:t> 배틀 패스 점수 </a:t>
            </a:r>
            <a:r>
              <a:rPr lang="en-US" altLang="ko-KR" dirty="0"/>
              <a:t>20</a:t>
            </a:r>
            <a:r>
              <a:rPr lang="ko-KR" altLang="en-US" dirty="0"/>
              <a:t>점 획득가능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일일 임무를 완료하여 점수 획득 가능</a:t>
            </a:r>
            <a:r>
              <a:rPr lang="en-US" altLang="ko-KR" dirty="0"/>
              <a:t>, </a:t>
            </a:r>
            <a:r>
              <a:rPr lang="ko-KR" altLang="en-US" dirty="0"/>
              <a:t>임무 난이도 고려함</a:t>
            </a:r>
          </a:p>
        </p:txBody>
      </p:sp>
    </p:spTree>
    <p:extLst>
      <p:ext uri="{BB962C8B-B14F-4D97-AF65-F5344CB8AC3E}">
        <p14:creationId xmlns:p14="http://schemas.microsoft.com/office/powerpoint/2010/main" val="848734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5BC73E-7F04-4884-ABA8-80806B39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+) </a:t>
            </a:r>
            <a:r>
              <a:rPr lang="ko-KR" altLang="en-US" dirty="0"/>
              <a:t>중요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D5F8BD-137C-4D9C-9289-50CBBEC72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배틀 </a:t>
            </a:r>
            <a:r>
              <a:rPr lang="ko-KR" altLang="en-US" dirty="0" err="1"/>
              <a:t>로얄</a:t>
            </a:r>
            <a:r>
              <a:rPr lang="ko-KR" altLang="en-US" dirty="0"/>
              <a:t> 전투에 </a:t>
            </a:r>
            <a:r>
              <a:rPr lang="en-US" altLang="ko-KR" dirty="0"/>
              <a:t>100</a:t>
            </a:r>
            <a:r>
              <a:rPr lang="ko-KR" altLang="en-US" dirty="0"/>
              <a:t>회 참여하여 </a:t>
            </a:r>
            <a:r>
              <a:rPr lang="en-US" altLang="ko-KR" dirty="0"/>
              <a:t>62</a:t>
            </a:r>
            <a:r>
              <a:rPr lang="ko-KR" altLang="en-US" dirty="0"/>
              <a:t>개 배틀 패스 스테이지를 완료할 수 있습니다</a:t>
            </a:r>
            <a:r>
              <a:rPr lang="en-US" altLang="ko-KR" dirty="0"/>
              <a:t>. (50/50/50</a:t>
            </a:r>
            <a:r>
              <a:rPr lang="ko-KR" altLang="en-US" dirty="0"/>
              <a:t>에서 </a:t>
            </a:r>
            <a:r>
              <a:rPr lang="en-US" altLang="ko-KR" dirty="0"/>
              <a:t>62</a:t>
            </a:r>
            <a:r>
              <a:rPr lang="ko-KR" altLang="en-US" dirty="0"/>
              <a:t>개</a:t>
            </a:r>
            <a:r>
              <a:rPr lang="en-US" altLang="ko-KR" dirty="0"/>
              <a:t>) </a:t>
            </a:r>
          </a:p>
          <a:p>
            <a:r>
              <a:rPr lang="ko-KR" altLang="en-US" dirty="0" err="1"/>
              <a:t>ㄴ</a:t>
            </a:r>
            <a:r>
              <a:rPr lang="ko-KR" altLang="en-US" dirty="0"/>
              <a:t> 이건 추가 설명이 필요함 </a:t>
            </a:r>
          </a:p>
        </p:txBody>
      </p:sp>
    </p:spTree>
    <p:extLst>
      <p:ext uri="{BB962C8B-B14F-4D97-AF65-F5344CB8AC3E}">
        <p14:creationId xmlns:p14="http://schemas.microsoft.com/office/powerpoint/2010/main" val="3572866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7186D6-3663-4FAA-8AC7-D1D309CE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Q:</a:t>
            </a:r>
            <a:r>
              <a:rPr lang="ko-KR" altLang="en-US" dirty="0"/>
              <a:t> 너무 어려워요 필요한 이야기만 해주세요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E43C40-5F5F-4724-B88D-D6D702EE6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첫 번째 챕터의 </a:t>
            </a:r>
            <a:r>
              <a:rPr lang="en-US" altLang="ko-KR" dirty="0"/>
              <a:t>50</a:t>
            </a:r>
            <a:r>
              <a:rPr lang="ko-KR" altLang="en-US" dirty="0"/>
              <a:t>개 스테이지 완료 시</a:t>
            </a:r>
            <a:r>
              <a:rPr lang="en-US" altLang="ko-KR" dirty="0"/>
              <a:t>(50/150) </a:t>
            </a:r>
            <a:r>
              <a:rPr lang="ko-KR" altLang="en-US" dirty="0"/>
              <a:t>포상 장비 목록에서 선택 가능 포인트는 신규 포상 장비인 포상 조준장치를 선택하여 획득 가능 일정 크레딧 주고 강화 시 </a:t>
            </a:r>
            <a:r>
              <a:rPr lang="ko-KR" altLang="en-US" dirty="0" err="1"/>
              <a:t>조준원</a:t>
            </a:r>
            <a:r>
              <a:rPr lang="ko-KR" altLang="en-US" dirty="0"/>
              <a:t> 크기가 </a:t>
            </a:r>
            <a:r>
              <a:rPr lang="en-US" altLang="ko-KR" dirty="0"/>
              <a:t>8% </a:t>
            </a:r>
            <a:r>
              <a:rPr lang="ko-KR" altLang="en-US" dirty="0"/>
              <a:t>감소합니다</a:t>
            </a:r>
            <a:r>
              <a:rPr lang="en-US" altLang="ko-KR" dirty="0"/>
              <a:t>. (TMI: KV2, SU152, FV4005</a:t>
            </a:r>
            <a:r>
              <a:rPr lang="ko-KR" altLang="en-US" dirty="0"/>
              <a:t>와 같은 </a:t>
            </a:r>
            <a:r>
              <a:rPr lang="ko-KR" altLang="en-US" dirty="0" err="1"/>
              <a:t>대구경</a:t>
            </a:r>
            <a:r>
              <a:rPr lang="ko-KR" altLang="en-US" dirty="0"/>
              <a:t> 주포들이 쓰면 체감이 크다</a:t>
            </a:r>
            <a:r>
              <a:rPr lang="en-US" altLang="ko-KR" dirty="0"/>
              <a:t>) </a:t>
            </a:r>
          </a:p>
          <a:p>
            <a:r>
              <a:rPr lang="ko-KR" altLang="en-US" dirty="0"/>
              <a:t>획득 가능한 포상 장비 </a:t>
            </a:r>
            <a:r>
              <a:rPr lang="en-US" altLang="ko-KR" dirty="0"/>
              <a:t>: </a:t>
            </a:r>
            <a:r>
              <a:rPr lang="ko-KR" altLang="en-US" dirty="0"/>
              <a:t>조준 장치</a:t>
            </a:r>
            <a:r>
              <a:rPr lang="en-US" altLang="ko-KR" dirty="0"/>
              <a:t>, </a:t>
            </a:r>
            <a:r>
              <a:rPr lang="ko-KR" altLang="en-US" dirty="0" err="1"/>
              <a:t>장전기</a:t>
            </a:r>
            <a:r>
              <a:rPr lang="en-US" altLang="ko-KR" dirty="0"/>
              <a:t>, </a:t>
            </a:r>
            <a:r>
              <a:rPr lang="ko-KR" altLang="en-US" dirty="0"/>
              <a:t>주포 구동 장치</a:t>
            </a:r>
            <a:r>
              <a:rPr lang="en-US" altLang="ko-KR" dirty="0"/>
              <a:t>, </a:t>
            </a:r>
            <a:r>
              <a:rPr lang="ko-KR" altLang="en-US" dirty="0"/>
              <a:t>환기 장치</a:t>
            </a:r>
            <a:r>
              <a:rPr lang="en-US" altLang="ko-KR" dirty="0"/>
              <a:t>, </a:t>
            </a:r>
            <a:r>
              <a:rPr lang="ko-KR" altLang="en-US" dirty="0"/>
              <a:t>광학 장비</a:t>
            </a:r>
            <a:r>
              <a:rPr lang="en-US" altLang="ko-KR" dirty="0"/>
              <a:t>, </a:t>
            </a:r>
            <a:r>
              <a:rPr lang="ko-KR" altLang="en-US" dirty="0"/>
              <a:t>안정기</a:t>
            </a:r>
            <a:r>
              <a:rPr lang="en-US" altLang="ko-KR" dirty="0"/>
              <a:t>, </a:t>
            </a:r>
            <a:r>
              <a:rPr lang="ko-KR" altLang="en-US" dirty="0"/>
              <a:t>방호장치</a:t>
            </a:r>
            <a:r>
              <a:rPr lang="en-US" altLang="ko-KR" dirty="0"/>
              <a:t>, </a:t>
            </a:r>
            <a:r>
              <a:rPr lang="ko-KR" altLang="en-US" dirty="0"/>
              <a:t>회전장치 까지 </a:t>
            </a:r>
            <a:endParaRPr lang="en-US" altLang="ko-KR" dirty="0"/>
          </a:p>
          <a:p>
            <a:r>
              <a:rPr lang="ko-KR" altLang="en-US" dirty="0"/>
              <a:t>포상 장비</a:t>
            </a:r>
            <a:r>
              <a:rPr lang="en-US" altLang="ko-KR" dirty="0"/>
              <a:t>(</a:t>
            </a:r>
            <a:r>
              <a:rPr lang="ko-KR" altLang="en-US" dirty="0"/>
              <a:t>시즌당 </a:t>
            </a:r>
            <a:r>
              <a:rPr lang="en-US" altLang="ko-KR" dirty="0"/>
              <a:t>3</a:t>
            </a:r>
            <a:r>
              <a:rPr lang="ko-KR" altLang="en-US" dirty="0"/>
              <a:t>개 </a:t>
            </a:r>
            <a:r>
              <a:rPr lang="en-US" altLang="ko-KR" dirty="0"/>
              <a:t>50/50/50) </a:t>
            </a:r>
            <a:r>
              <a:rPr lang="ko-KR" altLang="en-US" dirty="0"/>
              <a:t>외에도 일반 장비</a:t>
            </a:r>
            <a:r>
              <a:rPr lang="en-US" altLang="ko-KR" dirty="0"/>
              <a:t>(</a:t>
            </a:r>
            <a:r>
              <a:rPr lang="ko-KR" altLang="en-US" dirty="0"/>
              <a:t>시즌당 </a:t>
            </a:r>
            <a:r>
              <a:rPr lang="en-US" altLang="ko-KR" dirty="0"/>
              <a:t>6</a:t>
            </a:r>
            <a:r>
              <a:rPr lang="ko-KR" altLang="en-US" dirty="0"/>
              <a:t>개</a:t>
            </a:r>
            <a:r>
              <a:rPr lang="en-US" altLang="ko-KR" dirty="0"/>
              <a:t>) </a:t>
            </a:r>
            <a:r>
              <a:rPr lang="ko-KR" altLang="en-US" dirty="0"/>
              <a:t>획득 가능</a:t>
            </a:r>
            <a:r>
              <a:rPr lang="en-US" altLang="ko-KR" dirty="0"/>
              <a:t>) </a:t>
            </a:r>
            <a:r>
              <a:rPr lang="ko-KR" altLang="en-US" dirty="0"/>
              <a:t>포인트는 </a:t>
            </a:r>
            <a:r>
              <a:rPr lang="en-US" altLang="ko-KR" dirty="0"/>
              <a:t>‘</a:t>
            </a:r>
            <a:r>
              <a:rPr lang="ko-KR" altLang="en-US" dirty="0"/>
              <a:t>설계도면</a:t>
            </a:r>
            <a:r>
              <a:rPr lang="en-US" altLang="ko-KR" dirty="0"/>
              <a:t>’</a:t>
            </a:r>
            <a:r>
              <a:rPr lang="ko-KR" altLang="en-US" dirty="0"/>
              <a:t> 조각과 </a:t>
            </a:r>
            <a:r>
              <a:rPr lang="en-US" altLang="ko-KR" dirty="0"/>
              <a:t>‘</a:t>
            </a:r>
            <a:r>
              <a:rPr lang="ko-KR" altLang="en-US" dirty="0"/>
              <a:t>승무원 훈련서</a:t>
            </a:r>
            <a:r>
              <a:rPr lang="en-US" altLang="ko-KR" dirty="0"/>
              <a:t>’</a:t>
            </a:r>
            <a:r>
              <a:rPr lang="ko-KR" altLang="en-US" dirty="0"/>
              <a:t>의 </a:t>
            </a:r>
            <a:r>
              <a:rPr lang="en-US" altLang="ko-KR" dirty="0"/>
              <a:t>‘</a:t>
            </a:r>
            <a:r>
              <a:rPr lang="ko-KR" altLang="en-US" dirty="0"/>
              <a:t>국가</a:t>
            </a:r>
            <a:r>
              <a:rPr lang="en-US" altLang="ko-KR" dirty="0"/>
              <a:t>’</a:t>
            </a:r>
            <a:r>
              <a:rPr lang="ko-KR" altLang="en-US" dirty="0"/>
              <a:t> 선택가능</a:t>
            </a:r>
            <a:r>
              <a:rPr lang="en-US" altLang="ko-KR" dirty="0"/>
              <a:t>!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7688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A3AC42-E38F-4A3D-95F3-C42CDB78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배틀 패스 최종 완료 보상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97AB793-586F-4DF8-9CF7-53B7A4C5F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월드 오브 탱크 프리미엄 계정 최대 </a:t>
            </a:r>
            <a:r>
              <a:rPr lang="en-US" altLang="ko-KR" b="0" i="0" dirty="0">
                <a:effectLst/>
                <a:latin typeface="ヒラギノ角ゴ ProN W3"/>
              </a:rPr>
              <a:t>69</a:t>
            </a:r>
            <a:r>
              <a:rPr lang="ko-KR" altLang="en-US" b="0" i="0" dirty="0">
                <a:effectLst/>
                <a:latin typeface="ヒラギノ角ゴ ProN W3"/>
              </a:rPr>
              <a:t>일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최대 </a:t>
            </a:r>
            <a:r>
              <a:rPr lang="en-US" altLang="ko-KR" b="0" i="0" dirty="0">
                <a:effectLst/>
                <a:latin typeface="ヒラギノ角ゴ ProN W3"/>
              </a:rPr>
              <a:t>7,950,000</a:t>
            </a:r>
            <a:r>
              <a:rPr lang="ko-KR" altLang="en-US" b="0" i="0" dirty="0">
                <a:effectLst/>
                <a:latin typeface="ヒラギノ角ゴ ProN W3"/>
              </a:rPr>
              <a:t> 크레딧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포상 장비 최대 </a:t>
            </a:r>
            <a:r>
              <a:rPr lang="en-US" altLang="ko-KR" b="0" i="0" dirty="0">
                <a:effectLst/>
                <a:latin typeface="ヒラギノ角ゴ ProN W3"/>
              </a:rPr>
              <a:t>3</a:t>
            </a:r>
            <a:r>
              <a:rPr lang="ko-KR" altLang="en-US" b="0" i="0" dirty="0">
                <a:effectLst/>
                <a:latin typeface="ヒラギノ角ゴ ProN W3"/>
              </a:rPr>
              <a:t>개</a:t>
            </a:r>
            <a:r>
              <a:rPr lang="en-US" altLang="ko-KR" b="0" i="0" dirty="0">
                <a:effectLst/>
                <a:latin typeface="ヒラギノ角ゴ ProN W3"/>
              </a:rPr>
              <a:t>(</a:t>
            </a:r>
            <a:r>
              <a:rPr lang="ko-KR" altLang="en-US" b="0" i="0" dirty="0">
                <a:effectLst/>
                <a:latin typeface="ヒラギノ角ゴ ProN W3"/>
              </a:rPr>
              <a:t>선택</a:t>
            </a:r>
            <a:r>
              <a:rPr lang="en-US" altLang="ko-KR" b="0" i="0" dirty="0">
                <a:effectLst/>
                <a:latin typeface="ヒラギノ角ゴ ProN W3"/>
              </a:rPr>
              <a:t>) </a:t>
            </a:r>
            <a:r>
              <a:rPr lang="ko-KR" altLang="en-US" b="0" i="0" dirty="0">
                <a:effectLst/>
                <a:latin typeface="ヒラギノ角ゴ ProN W3"/>
              </a:rPr>
              <a:t>및 일반 장비 최대 </a:t>
            </a:r>
            <a:r>
              <a:rPr lang="en-US" altLang="ko-KR" b="0" i="0" dirty="0">
                <a:effectLst/>
                <a:latin typeface="ヒラギノ角ゴ ProN W3"/>
              </a:rPr>
              <a:t>6</a:t>
            </a:r>
            <a:r>
              <a:rPr lang="ko-KR" altLang="en-US" b="0" i="0" dirty="0">
                <a:effectLst/>
                <a:latin typeface="ヒラギノ角ゴ ProN W3"/>
              </a:rPr>
              <a:t>개</a:t>
            </a:r>
            <a:r>
              <a:rPr lang="en-US" altLang="ko-KR" b="0" i="0" dirty="0">
                <a:effectLst/>
                <a:latin typeface="ヒラギノ角ゴ ProN W3"/>
              </a:rPr>
              <a:t>(</a:t>
            </a:r>
            <a:r>
              <a:rPr lang="ko-KR" altLang="en-US" b="0" i="0" dirty="0">
                <a:effectLst/>
                <a:latin typeface="ヒラギノ角ゴ ProN W3"/>
              </a:rPr>
              <a:t>선택</a:t>
            </a:r>
            <a:r>
              <a:rPr lang="en-US" altLang="ko-KR" b="0" i="0" dirty="0">
                <a:effectLst/>
                <a:latin typeface="ヒラギノ角ゴ ProN W3"/>
              </a:rPr>
              <a:t>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최대 </a:t>
            </a:r>
            <a:r>
              <a:rPr lang="en-US" altLang="ko-KR" b="0" i="0" dirty="0">
                <a:effectLst/>
                <a:latin typeface="ヒラギノ角ゴ ProN W3"/>
              </a:rPr>
              <a:t>3,000</a:t>
            </a:r>
            <a:r>
              <a:rPr lang="ko-KR" altLang="en-US" b="0" i="0" dirty="0">
                <a:effectLst/>
                <a:latin typeface="ヒラギノ角ゴ ProN W3"/>
              </a:rPr>
              <a:t> 전쟁 채권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배틀 패스 토큰 최대 </a:t>
            </a:r>
            <a:r>
              <a:rPr lang="en-US" altLang="ko-KR" b="0" i="0" dirty="0">
                <a:effectLst/>
                <a:latin typeface="ヒラギノ角ゴ ProN W3"/>
              </a:rPr>
              <a:t>18</a:t>
            </a:r>
            <a:r>
              <a:rPr lang="ko-KR" altLang="en-US" b="0" i="0" dirty="0">
                <a:effectLst/>
                <a:latin typeface="ヒラギノ角ゴ ProN W3"/>
              </a:rPr>
              <a:t>개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차고 슬롯 최대 </a:t>
            </a:r>
            <a:r>
              <a:rPr lang="en-US" altLang="ko-KR" b="0" i="0" dirty="0">
                <a:effectLst/>
                <a:latin typeface="ヒラギノ角ゴ ProN W3"/>
              </a:rPr>
              <a:t>9</a:t>
            </a:r>
            <a:r>
              <a:rPr lang="ko-KR" altLang="en-US" b="0" i="0" dirty="0">
                <a:effectLst/>
                <a:latin typeface="ヒラギノ角ゴ ProN W3"/>
              </a:rPr>
              <a:t>개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특별 전차 꾸미기 요소</a:t>
            </a:r>
            <a:r>
              <a:rPr lang="en-US" altLang="ko-KR" b="0" i="0" dirty="0">
                <a:effectLst/>
                <a:latin typeface="ヒラギノ角ゴ ProN W3"/>
              </a:rPr>
              <a:t>: </a:t>
            </a:r>
            <a:r>
              <a:rPr lang="ko-KR" altLang="en-US" b="0" i="0" dirty="0">
                <a:effectLst/>
                <a:latin typeface="ヒラギノ角ゴ ProN W3"/>
              </a:rPr>
              <a:t>최대 </a:t>
            </a:r>
            <a:r>
              <a:rPr lang="en-US" altLang="ko-KR" b="0" i="0" dirty="0">
                <a:effectLst/>
                <a:latin typeface="ヒラギノ角ゴ ProN W3"/>
              </a:rPr>
              <a:t>3</a:t>
            </a:r>
            <a:r>
              <a:rPr lang="ko-KR" altLang="en-US" b="0" i="0" dirty="0">
                <a:effectLst/>
                <a:latin typeface="ヒラギノ角ゴ ProN W3"/>
              </a:rPr>
              <a:t>개 진행 스타일</a:t>
            </a:r>
            <a:r>
              <a:rPr lang="en-US" altLang="ko-KR" b="0" i="0" dirty="0">
                <a:effectLst/>
                <a:latin typeface="ヒラギノ角ゴ ProN W3"/>
              </a:rPr>
              <a:t>(T110E3, Object 705A, 121 </a:t>
            </a:r>
            <a:r>
              <a:rPr lang="ko-KR" altLang="en-US" b="0" i="0" dirty="0">
                <a:effectLst/>
                <a:latin typeface="ヒラギノ角ゴ ProN W3"/>
              </a:rPr>
              <a:t>전용</a:t>
            </a:r>
            <a:r>
              <a:rPr lang="en-US" altLang="ko-KR" b="0" i="0" dirty="0">
                <a:effectLst/>
                <a:latin typeface="ヒラギノ角ゴ ProN W3"/>
              </a:rPr>
              <a:t>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범용 </a:t>
            </a:r>
            <a:r>
              <a:rPr lang="en-US" altLang="ko-KR" b="0" i="0" dirty="0">
                <a:effectLst/>
                <a:latin typeface="ヒラギノ角ゴ ProN W3"/>
              </a:rPr>
              <a:t>2D </a:t>
            </a:r>
            <a:r>
              <a:rPr lang="ko-KR" altLang="en-US" b="0" i="0" dirty="0">
                <a:effectLst/>
                <a:latin typeface="ヒラギノ角ゴ ProN W3"/>
              </a:rPr>
              <a:t>스타일 최대 </a:t>
            </a:r>
            <a:r>
              <a:rPr lang="en-US" altLang="ko-KR" b="0" i="0" dirty="0">
                <a:effectLst/>
                <a:latin typeface="ヒラギノ角ゴ ProN W3"/>
              </a:rPr>
              <a:t>3</a:t>
            </a:r>
            <a:r>
              <a:rPr lang="ko-KR" altLang="en-US" b="0" i="0" dirty="0">
                <a:effectLst/>
                <a:latin typeface="ヒラギノ角ゴ ProN W3"/>
              </a:rPr>
              <a:t>개</a:t>
            </a:r>
            <a:r>
              <a:rPr lang="en-US" altLang="ko-KR" b="0" i="0" dirty="0">
                <a:effectLst/>
                <a:latin typeface="ヒラギノ角ゴ ProN W3"/>
              </a:rPr>
              <a:t>: </a:t>
            </a:r>
            <a:r>
              <a:rPr lang="ko-KR" altLang="en-US" b="0" i="0" dirty="0" err="1">
                <a:effectLst/>
                <a:latin typeface="ヒラギノ角ゴ ProN W3"/>
              </a:rPr>
              <a:t>백사막</a:t>
            </a:r>
            <a:r>
              <a:rPr lang="en-US" altLang="ko-KR" b="0" i="0" dirty="0">
                <a:effectLst/>
                <a:latin typeface="ヒラギノ角ゴ ProN W3"/>
              </a:rPr>
              <a:t>, </a:t>
            </a:r>
            <a:r>
              <a:rPr lang="ko-KR" altLang="en-US" b="0" i="0" dirty="0">
                <a:effectLst/>
                <a:latin typeface="ヒラギノ角ゴ ProN W3"/>
              </a:rPr>
              <a:t>빙하</a:t>
            </a:r>
            <a:r>
              <a:rPr lang="en-US" altLang="ko-KR" b="0" i="0" dirty="0">
                <a:effectLst/>
                <a:latin typeface="ヒラギノ角ゴ ProN W3"/>
              </a:rPr>
              <a:t>, </a:t>
            </a:r>
            <a:r>
              <a:rPr lang="ko-KR" altLang="en-US" b="0" i="0" dirty="0">
                <a:effectLst/>
                <a:latin typeface="ヒラギノ角ゴ ProN W3"/>
              </a:rPr>
              <a:t>얼음 외투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개인 훈련 교본 </a:t>
            </a:r>
            <a:r>
              <a:rPr lang="en-US" altLang="ko-KR" b="0" i="0" dirty="0">
                <a:effectLst/>
                <a:latin typeface="ヒラギノ角ゴ ProN W3"/>
              </a:rPr>
              <a:t>3</a:t>
            </a:r>
            <a:r>
              <a:rPr lang="ko-KR" altLang="en-US" b="0" i="0" dirty="0">
                <a:effectLst/>
                <a:latin typeface="ヒラギノ角ゴ ProN W3"/>
              </a:rPr>
              <a:t>개</a:t>
            </a:r>
            <a:r>
              <a:rPr lang="en-US" altLang="ko-KR" b="0" i="0" dirty="0">
                <a:effectLst/>
                <a:latin typeface="ヒラギノ角ゴ ProN W3"/>
              </a:rPr>
              <a:t>(</a:t>
            </a:r>
            <a:r>
              <a:rPr lang="ko-KR" altLang="en-US" b="0" i="0" dirty="0">
                <a:effectLst/>
                <a:latin typeface="ヒラギノ角ゴ ProN W3"/>
              </a:rPr>
              <a:t>각각 선택한 승무원에 </a:t>
            </a:r>
            <a:r>
              <a:rPr lang="en-US" altLang="ko-KR" b="0" i="0" dirty="0">
                <a:effectLst/>
                <a:latin typeface="ヒラギノ角ゴ ProN W3"/>
              </a:rPr>
              <a:t>850,000 </a:t>
            </a:r>
            <a:r>
              <a:rPr lang="ko-KR" altLang="en-US" b="0" i="0" dirty="0">
                <a:effectLst/>
                <a:latin typeface="ヒラギノ角ゴ ProN W3"/>
              </a:rPr>
              <a:t>경험치 적용</a:t>
            </a:r>
            <a:r>
              <a:rPr lang="en-US" altLang="ko-KR" b="0" i="0" dirty="0">
                <a:effectLst/>
                <a:latin typeface="ヒラギノ角ゴ ProN W3"/>
              </a:rPr>
              <a:t>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개인 물자 최대 </a:t>
            </a:r>
            <a:r>
              <a:rPr lang="en-US" altLang="ko-KR" b="0" i="0" dirty="0">
                <a:effectLst/>
                <a:latin typeface="ヒラギノ角ゴ ProN W3"/>
              </a:rPr>
              <a:t>144</a:t>
            </a:r>
            <a:r>
              <a:rPr lang="ko-KR" altLang="en-US" b="0" i="0" dirty="0">
                <a:effectLst/>
                <a:latin typeface="ヒラギノ角ゴ ProN W3"/>
              </a:rPr>
              <a:t>개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설계도면 조각 최대 </a:t>
            </a:r>
            <a:r>
              <a:rPr lang="en-US" altLang="ko-KR" b="0" i="0" dirty="0">
                <a:effectLst/>
                <a:latin typeface="ヒラギノ角ゴ ProN W3"/>
              </a:rPr>
              <a:t>240</a:t>
            </a:r>
            <a:r>
              <a:rPr lang="ko-KR" altLang="en-US" b="0" i="0" dirty="0">
                <a:effectLst/>
                <a:latin typeface="ヒラギノ角ゴ ProN W3"/>
              </a:rPr>
              <a:t>개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승무원 최대 </a:t>
            </a:r>
            <a:r>
              <a:rPr lang="en-US" altLang="ko-KR" b="0" i="0" dirty="0">
                <a:effectLst/>
                <a:latin typeface="ヒラギノ角ゴ ProN W3"/>
              </a:rPr>
              <a:t>3</a:t>
            </a:r>
            <a:r>
              <a:rPr lang="ko-KR" altLang="en-US" b="0" i="0" dirty="0">
                <a:effectLst/>
                <a:latin typeface="ヒラギノ角ゴ ProN W3"/>
              </a:rPr>
              <a:t>명</a:t>
            </a:r>
            <a:r>
              <a:rPr lang="en-US" altLang="ko-KR" b="0" i="0" dirty="0">
                <a:effectLst/>
                <a:latin typeface="ヒラギノ角ゴ ProN W3"/>
              </a:rPr>
              <a:t>(</a:t>
            </a:r>
            <a:r>
              <a:rPr lang="ko-KR" altLang="en-US" b="0" i="0" dirty="0">
                <a:effectLst/>
                <a:latin typeface="ヒラギノ角ゴ ProN W3"/>
              </a:rPr>
              <a:t>국적 및 직책 선택 가능</a:t>
            </a:r>
            <a:r>
              <a:rPr lang="en-US" altLang="ko-KR" b="0" i="0" dirty="0">
                <a:effectLst/>
                <a:latin typeface="ヒラギノ角ゴ ProN W3"/>
              </a:rPr>
              <a:t>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ko-KR" altLang="en-US" b="0" i="0" dirty="0">
                <a:effectLst/>
                <a:latin typeface="ヒラギノ角ゴ ProN W3"/>
              </a:rPr>
              <a:t>그 외 값진 보상 </a:t>
            </a:r>
          </a:p>
        </p:txBody>
      </p:sp>
    </p:spTree>
    <p:extLst>
      <p:ext uri="{BB962C8B-B14F-4D97-AF65-F5344CB8AC3E}">
        <p14:creationId xmlns:p14="http://schemas.microsoft.com/office/powerpoint/2010/main" val="3221965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068639-0DAD-4E06-AA57-965DCFC9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Q: </a:t>
            </a:r>
            <a:r>
              <a:rPr lang="ko-KR" altLang="en-US" dirty="0"/>
              <a:t>배틀 패스 토큰이 </a:t>
            </a:r>
            <a:r>
              <a:rPr lang="ko-KR" altLang="en-US" dirty="0" err="1"/>
              <a:t>뭐에요</a:t>
            </a:r>
            <a:r>
              <a:rPr lang="en-US" altLang="ko-KR" dirty="0"/>
              <a:t>?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9231CC-0058-4CE7-BE0A-4D3A22342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참고로 배틀 패스 토큰은 작년에 획득할 수 있었던 여정 토큰과 대체하여 추가되는 통화입니다</a:t>
            </a:r>
            <a:r>
              <a:rPr lang="en-US" altLang="ko-KR" dirty="0"/>
              <a:t>. (</a:t>
            </a:r>
            <a:r>
              <a:rPr lang="ko-KR" altLang="en-US" dirty="0"/>
              <a:t>거의 같음</a:t>
            </a:r>
            <a:r>
              <a:rPr lang="en-US" altLang="ko-KR" dirty="0"/>
              <a:t>) </a:t>
            </a:r>
          </a:p>
          <a:p>
            <a:r>
              <a:rPr lang="ko-KR" altLang="en-US" dirty="0"/>
              <a:t>패스를 </a:t>
            </a:r>
            <a:r>
              <a:rPr lang="ko-KR" altLang="en-US" dirty="0" err="1"/>
              <a:t>사지않고</a:t>
            </a:r>
            <a:r>
              <a:rPr lang="ko-KR" altLang="en-US" dirty="0"/>
              <a:t> 진행해도 얻을 수 있음 단</a:t>
            </a:r>
            <a:r>
              <a:rPr lang="en-US" altLang="ko-KR" dirty="0"/>
              <a:t>, </a:t>
            </a:r>
            <a:r>
              <a:rPr lang="ko-KR" altLang="en-US" dirty="0"/>
              <a:t>강화 패스를 구매하면 혜택이 확실히 많이 증가함 </a:t>
            </a:r>
            <a:endParaRPr lang="en-US" altLang="ko-KR" dirty="0"/>
          </a:p>
          <a:p>
            <a:r>
              <a:rPr lang="ko-KR" altLang="en-US" dirty="0"/>
              <a:t>처음부터 강화 배틀 패스를 </a:t>
            </a:r>
            <a:r>
              <a:rPr lang="ko-KR" altLang="en-US" dirty="0" err="1"/>
              <a:t>사지않고</a:t>
            </a:r>
            <a:r>
              <a:rPr lang="ko-KR" altLang="en-US" dirty="0"/>
              <a:t> 진행해도 상관</a:t>
            </a:r>
            <a:r>
              <a:rPr lang="en-US" altLang="ko-KR" dirty="0"/>
              <a:t>X </a:t>
            </a:r>
          </a:p>
          <a:p>
            <a:pPr marL="0" indent="0">
              <a:buNone/>
            </a:pPr>
            <a:r>
              <a:rPr lang="ko-KR" altLang="en-US" dirty="0"/>
              <a:t>나중에 하다가 여유 생기면 사도 이전 보상 </a:t>
            </a:r>
            <a:r>
              <a:rPr lang="ko-KR" altLang="en-US" dirty="0" err="1"/>
              <a:t>다받음</a:t>
            </a:r>
            <a:r>
              <a:rPr lang="ko-KR" altLang="en-US" dirty="0"/>
              <a:t>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기본 보상으로 </a:t>
            </a:r>
            <a:r>
              <a:rPr lang="en-US" altLang="ko-KR" dirty="0"/>
              <a:t>9</a:t>
            </a:r>
            <a:r>
              <a:rPr lang="ko-KR" altLang="en-US" dirty="0"/>
              <a:t>개</a:t>
            </a:r>
            <a:r>
              <a:rPr lang="en-US" altLang="ko-KR" dirty="0"/>
              <a:t>, </a:t>
            </a:r>
            <a:r>
              <a:rPr lang="ko-KR" altLang="en-US" dirty="0"/>
              <a:t>강화 보상으로 </a:t>
            </a:r>
            <a:r>
              <a:rPr lang="en-US" altLang="ko-KR" dirty="0"/>
              <a:t>9</a:t>
            </a:r>
            <a:r>
              <a:rPr lang="ko-KR" altLang="en-US" dirty="0"/>
              <a:t>개</a:t>
            </a:r>
            <a:r>
              <a:rPr lang="en-US" altLang="ko-KR" dirty="0"/>
              <a:t>, </a:t>
            </a:r>
            <a:r>
              <a:rPr lang="ko-KR" altLang="en-US" dirty="0"/>
              <a:t>총 </a:t>
            </a:r>
            <a:r>
              <a:rPr lang="en-US" altLang="ko-KR" dirty="0"/>
              <a:t>18</a:t>
            </a:r>
            <a:r>
              <a:rPr lang="ko-KR" altLang="en-US" dirty="0"/>
              <a:t>개의 토큰 획득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2021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 </a:t>
            </a:r>
            <a:r>
              <a:rPr lang="en-US" altLang="ko-KR" dirty="0"/>
              <a:t>15</a:t>
            </a:r>
            <a:r>
              <a:rPr lang="ko-KR" altLang="en-US" dirty="0"/>
              <a:t>일부터 </a:t>
            </a:r>
            <a:r>
              <a:rPr lang="en-US" altLang="ko-KR" dirty="0"/>
              <a:t>12</a:t>
            </a:r>
            <a:r>
              <a:rPr lang="ko-KR" altLang="en-US" dirty="0"/>
              <a:t>월 </a:t>
            </a:r>
            <a:r>
              <a:rPr lang="en-US" altLang="ko-KR" dirty="0"/>
              <a:t>19</a:t>
            </a:r>
            <a:r>
              <a:rPr lang="ko-KR" altLang="en-US" dirty="0"/>
              <a:t>일까지 게임 내 상점에서 </a:t>
            </a:r>
            <a:r>
              <a:rPr lang="en-US" altLang="ko-KR" dirty="0"/>
              <a:t>“</a:t>
            </a:r>
            <a:r>
              <a:rPr lang="ko-KR" altLang="en-US" dirty="0"/>
              <a:t>토큰 아이템</a:t>
            </a:r>
            <a:r>
              <a:rPr lang="en-US" altLang="ko-KR" dirty="0"/>
              <a:t>“ </a:t>
            </a:r>
            <a:r>
              <a:rPr lang="ko-KR" altLang="en-US" dirty="0"/>
              <a:t>항목 이용가능 </a:t>
            </a:r>
          </a:p>
        </p:txBody>
      </p:sp>
    </p:spTree>
    <p:extLst>
      <p:ext uri="{BB962C8B-B14F-4D97-AF65-F5344CB8AC3E}">
        <p14:creationId xmlns:p14="http://schemas.microsoft.com/office/powerpoint/2010/main" val="180279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E72621-BDA2-411F-8B8F-03B643365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배틀 패스 토큰으로 무엇을 할 수 있나요</a:t>
            </a:r>
            <a:r>
              <a:rPr lang="en-US" altLang="ko-KR" dirty="0"/>
              <a:t>?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027A804-70E1-4CB4-9332-1F902F5C0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Kunze Panzer: 9</a:t>
            </a:r>
            <a:r>
              <a:rPr lang="ko-KR" altLang="en-US" dirty="0" err="1"/>
              <a:t>티어</a:t>
            </a:r>
            <a:r>
              <a:rPr lang="ko-KR" altLang="en-US" dirty="0"/>
              <a:t> </a:t>
            </a:r>
            <a:r>
              <a:rPr lang="en-US" altLang="ko-KR" dirty="0"/>
              <a:t>/</a:t>
            </a:r>
            <a:r>
              <a:rPr lang="ko-KR" altLang="en-US" dirty="0"/>
              <a:t>독일 </a:t>
            </a:r>
            <a:r>
              <a:rPr lang="en-US" altLang="ko-KR" dirty="0"/>
              <a:t>/</a:t>
            </a:r>
            <a:r>
              <a:rPr lang="ko-KR" altLang="en-US" dirty="0"/>
              <a:t>중형전차 </a:t>
            </a:r>
            <a:r>
              <a:rPr lang="en-US" altLang="ko-KR" dirty="0"/>
              <a:t>(</a:t>
            </a:r>
            <a:r>
              <a:rPr lang="ko-KR" altLang="en-US" dirty="0"/>
              <a:t>신규</a:t>
            </a:r>
            <a:r>
              <a:rPr lang="en-US" altLang="ko-KR" dirty="0"/>
              <a:t>) ’18’</a:t>
            </a:r>
            <a:r>
              <a:rPr lang="ko-KR" altLang="en-US" dirty="0"/>
              <a:t>개 </a:t>
            </a:r>
            <a:endParaRPr lang="en-US" altLang="ko-KR" dirty="0"/>
          </a:p>
          <a:p>
            <a:r>
              <a:rPr lang="en-US" altLang="ko-KR" dirty="0"/>
              <a:t>K-91-PT: 9</a:t>
            </a:r>
            <a:r>
              <a:rPr lang="ko-KR" altLang="en-US" dirty="0" err="1"/>
              <a:t>티어</a:t>
            </a:r>
            <a:r>
              <a:rPr lang="ko-KR" altLang="en-US" dirty="0"/>
              <a:t> </a:t>
            </a:r>
            <a:r>
              <a:rPr lang="en-US" altLang="ko-KR" dirty="0"/>
              <a:t>/</a:t>
            </a:r>
            <a:r>
              <a:rPr lang="ko-KR" altLang="en-US" dirty="0"/>
              <a:t>소련 </a:t>
            </a:r>
            <a:r>
              <a:rPr lang="en-US" altLang="ko-KR" dirty="0"/>
              <a:t>/</a:t>
            </a:r>
            <a:r>
              <a:rPr lang="ko-KR" altLang="en-US" dirty="0"/>
              <a:t>구축전차 </a:t>
            </a:r>
            <a:r>
              <a:rPr lang="en-US" altLang="ko-KR" dirty="0"/>
              <a:t>(</a:t>
            </a:r>
            <a:r>
              <a:rPr lang="ko-KR" altLang="en-US" dirty="0"/>
              <a:t>신규</a:t>
            </a:r>
            <a:r>
              <a:rPr lang="en-US" altLang="ko-KR" dirty="0"/>
              <a:t>) ’12’</a:t>
            </a:r>
            <a:r>
              <a:rPr lang="ko-KR" altLang="en-US" dirty="0"/>
              <a:t>개 </a:t>
            </a:r>
            <a:endParaRPr lang="en-US" altLang="ko-KR" dirty="0"/>
          </a:p>
          <a:p>
            <a:r>
              <a:rPr lang="en-US" altLang="ko-KR" dirty="0"/>
              <a:t>Object 777 Version </a:t>
            </a:r>
            <a:r>
              <a:rPr lang="en-US" altLang="ko-KR" dirty="0" err="1"/>
              <a:t>ll</a:t>
            </a:r>
            <a:r>
              <a:rPr lang="en-US" altLang="ko-KR" dirty="0"/>
              <a:t>: 9</a:t>
            </a:r>
            <a:r>
              <a:rPr lang="ko-KR" altLang="en-US" dirty="0" err="1"/>
              <a:t>티어</a:t>
            </a:r>
            <a:r>
              <a:rPr lang="ko-KR" altLang="en-US" dirty="0"/>
              <a:t> </a:t>
            </a:r>
            <a:r>
              <a:rPr lang="en-US" altLang="ko-KR" dirty="0"/>
              <a:t>/</a:t>
            </a:r>
            <a:r>
              <a:rPr lang="ko-KR" altLang="en-US" dirty="0"/>
              <a:t>소련 </a:t>
            </a:r>
            <a:r>
              <a:rPr lang="en-US" altLang="ko-KR" dirty="0"/>
              <a:t>/</a:t>
            </a:r>
            <a:r>
              <a:rPr lang="ko-KR" altLang="en-US" dirty="0"/>
              <a:t>중전차 </a:t>
            </a:r>
            <a:r>
              <a:rPr lang="en-US" altLang="ko-KR" dirty="0"/>
              <a:t>‘9’</a:t>
            </a:r>
            <a:r>
              <a:rPr lang="ko-KR" altLang="en-US" dirty="0"/>
              <a:t>개 </a:t>
            </a:r>
            <a:endParaRPr lang="en-US" altLang="ko-KR" dirty="0"/>
          </a:p>
          <a:p>
            <a:r>
              <a:rPr lang="en-US" altLang="ko-KR" dirty="0"/>
              <a:t>Char </a:t>
            </a:r>
            <a:r>
              <a:rPr lang="en-US" altLang="ko-KR" dirty="0" err="1"/>
              <a:t>Futer</a:t>
            </a:r>
            <a:r>
              <a:rPr lang="en-US" altLang="ko-KR" dirty="0"/>
              <a:t> 4: 9</a:t>
            </a:r>
            <a:r>
              <a:rPr lang="ko-KR" altLang="en-US" dirty="0" err="1"/>
              <a:t>티어</a:t>
            </a:r>
            <a:r>
              <a:rPr lang="ko-KR" altLang="en-US" dirty="0"/>
              <a:t> </a:t>
            </a:r>
            <a:r>
              <a:rPr lang="en-US" altLang="ko-KR" dirty="0"/>
              <a:t>/</a:t>
            </a:r>
            <a:r>
              <a:rPr lang="ko-KR" altLang="en-US" dirty="0"/>
              <a:t>프랑스 </a:t>
            </a:r>
            <a:r>
              <a:rPr lang="en-US" altLang="ko-KR" dirty="0"/>
              <a:t>/</a:t>
            </a:r>
            <a:r>
              <a:rPr lang="ko-KR" altLang="en-US" dirty="0"/>
              <a:t>중형전차 </a:t>
            </a:r>
            <a:r>
              <a:rPr lang="en-US" altLang="ko-KR" dirty="0"/>
              <a:t>‘9’</a:t>
            </a:r>
            <a:r>
              <a:rPr lang="ko-KR" altLang="en-US" dirty="0"/>
              <a:t>개 </a:t>
            </a:r>
            <a:endParaRPr lang="en-US" altLang="ko-KR" dirty="0"/>
          </a:p>
          <a:p>
            <a:r>
              <a:rPr lang="en-US" altLang="ko-KR" dirty="0"/>
              <a:t>AE Phase l: 9</a:t>
            </a:r>
            <a:r>
              <a:rPr lang="ko-KR" altLang="en-US" dirty="0" err="1"/>
              <a:t>티어</a:t>
            </a:r>
            <a:r>
              <a:rPr lang="ko-KR" altLang="en-US" dirty="0"/>
              <a:t> </a:t>
            </a:r>
            <a:r>
              <a:rPr lang="en-US" altLang="ko-KR" dirty="0"/>
              <a:t>/</a:t>
            </a:r>
            <a:r>
              <a:rPr lang="ko-KR" altLang="en-US" dirty="0"/>
              <a:t>미국 </a:t>
            </a:r>
            <a:r>
              <a:rPr lang="en-US" altLang="ko-KR" dirty="0"/>
              <a:t>/</a:t>
            </a:r>
            <a:r>
              <a:rPr lang="ko-KR" altLang="en-US" dirty="0"/>
              <a:t>중전차 </a:t>
            </a:r>
            <a:r>
              <a:rPr lang="en-US" altLang="ko-KR" dirty="0"/>
              <a:t>‘9’</a:t>
            </a:r>
            <a:r>
              <a:rPr lang="ko-KR" altLang="en-US" dirty="0"/>
              <a:t>개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</a:t>
            </a:r>
          </a:p>
          <a:p>
            <a:pPr marL="0" indent="0">
              <a:buNone/>
            </a:pPr>
            <a:r>
              <a:rPr lang="ko-KR" altLang="en-US" dirty="0"/>
              <a:t>모든 전차에는 대형 수리 도구가 기본으로 탑재되어 있습니다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57252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DC39FE-4394-40F8-B620-8CD41995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추후 내용이 업그레이드가 </a:t>
            </a:r>
            <a:r>
              <a:rPr lang="ko-KR" altLang="en-US" dirty="0" err="1"/>
              <a:t>될겁니다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5186EF-9B78-4E20-A035-D256A8463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내용 업그레이드</a:t>
            </a:r>
            <a:r>
              <a:rPr lang="en-US" altLang="ko-KR" dirty="0"/>
              <a:t>, </a:t>
            </a:r>
            <a:r>
              <a:rPr lang="ko-KR" altLang="en-US" dirty="0"/>
              <a:t>빠진 내용</a:t>
            </a:r>
            <a:r>
              <a:rPr lang="en-US" altLang="ko-KR" dirty="0"/>
              <a:t>, </a:t>
            </a:r>
            <a:r>
              <a:rPr lang="ko-KR" altLang="en-US" dirty="0"/>
              <a:t>더 자세한 설명을 붙이겠습니다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작년 배틀 패스에 대한 설명 또한 참고하느라 늦었습니다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031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183A0C-DAD9-488C-94A1-79501AB5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반드시 알아야 할 내용 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FA56FF-B26D-4064-A649-3FE510736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각 스테이지의 보상은 기본 보상과 강화 보상으로 나누어지고</a:t>
            </a:r>
            <a:r>
              <a:rPr lang="en-US" altLang="ko-KR" dirty="0"/>
              <a:t>, </a:t>
            </a:r>
            <a:r>
              <a:rPr lang="ko-KR" altLang="en-US" dirty="0"/>
              <a:t>강화 패스는 챕터 별로 </a:t>
            </a:r>
            <a:r>
              <a:rPr lang="en-US" altLang="ko-KR" dirty="0"/>
              <a:t>2,500 </a:t>
            </a:r>
            <a:r>
              <a:rPr lang="ko-KR" altLang="en-US" dirty="0"/>
              <a:t>골드로 구매 가능</a:t>
            </a:r>
            <a:r>
              <a:rPr lang="en-US" altLang="ko-KR" dirty="0"/>
              <a:t>, </a:t>
            </a:r>
            <a:r>
              <a:rPr lang="ko-KR" altLang="en-US" dirty="0"/>
              <a:t>총 </a:t>
            </a:r>
            <a:r>
              <a:rPr lang="en-US" altLang="ko-KR" dirty="0"/>
              <a:t>‘7,500’</a:t>
            </a:r>
            <a:r>
              <a:rPr lang="ko-KR" altLang="en-US" dirty="0"/>
              <a:t>골드 </a:t>
            </a:r>
            <a:endParaRPr lang="en-US" altLang="ko-KR" dirty="0"/>
          </a:p>
          <a:p>
            <a:r>
              <a:rPr lang="ko-KR" altLang="en-US" dirty="0"/>
              <a:t>포인트는 각 챕터 보상의 가치를 골드로 환산하면 강화 패스 가격을 </a:t>
            </a:r>
            <a:r>
              <a:rPr lang="en-US" altLang="ko-KR" dirty="0"/>
              <a:t>‘</a:t>
            </a:r>
            <a:r>
              <a:rPr lang="ko-KR" altLang="en-US" dirty="0"/>
              <a:t>상회</a:t>
            </a:r>
            <a:r>
              <a:rPr lang="en-US" altLang="ko-KR" dirty="0"/>
              <a:t>’</a:t>
            </a:r>
            <a:r>
              <a:rPr lang="ko-KR" altLang="en-US" dirty="0"/>
              <a:t>한다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골드로 구매 할 때는 한 번에 구매</a:t>
            </a:r>
            <a:r>
              <a:rPr lang="en-US" altLang="ko-KR" dirty="0"/>
              <a:t>X </a:t>
            </a:r>
            <a:r>
              <a:rPr lang="ko-KR" altLang="en-US" dirty="0"/>
              <a:t>진행 중인 챕터 완료 후 다음 챕터 강화 패스 구매 </a:t>
            </a:r>
            <a:r>
              <a:rPr lang="en-US" altLang="ko-KR" dirty="0"/>
              <a:t>O </a:t>
            </a:r>
          </a:p>
          <a:p>
            <a:r>
              <a:rPr lang="ko-KR" altLang="en-US" dirty="0"/>
              <a:t>중요</a:t>
            </a:r>
            <a:r>
              <a:rPr lang="en-US" altLang="ko-KR" dirty="0"/>
              <a:t>: </a:t>
            </a:r>
            <a:r>
              <a:rPr lang="ko-KR" altLang="en-US" dirty="0"/>
              <a:t>현금으로 특별 패키지를 구매하면 골드로 구매할 때 보다 저렴한 가격에 강화 패스를 이용할 수도 있습니다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두 패키지 중 하나에는 골드도 포함되어 있습니다</a:t>
            </a:r>
            <a:r>
              <a:rPr lang="en-US" altLang="ko-KR" dirty="0"/>
              <a:t>. </a:t>
            </a:r>
            <a:r>
              <a:rPr lang="ko-KR" altLang="en-US" dirty="0"/>
              <a:t>해당 패키지 구매 시 </a:t>
            </a:r>
            <a:r>
              <a:rPr lang="en-US" altLang="ko-KR" dirty="0"/>
              <a:t>30</a:t>
            </a:r>
            <a:r>
              <a:rPr lang="ko-KR" altLang="en-US" dirty="0"/>
              <a:t>일 동안 게임에 접속하여 전투에 </a:t>
            </a:r>
            <a:r>
              <a:rPr lang="en-US" altLang="ko-KR" dirty="0"/>
              <a:t>‘1’</a:t>
            </a:r>
            <a:r>
              <a:rPr lang="ko-KR" altLang="en-US" dirty="0"/>
              <a:t>회 참여하여 매일 </a:t>
            </a:r>
            <a:r>
              <a:rPr lang="en-US" altLang="ko-KR" dirty="0"/>
              <a:t>‘250＇</a:t>
            </a:r>
            <a:r>
              <a:rPr lang="ko-KR" altLang="en-US" dirty="0"/>
              <a:t>골드 획득</a:t>
            </a:r>
            <a:r>
              <a:rPr lang="en-US" altLang="ko-KR" dirty="0"/>
              <a:t>O, </a:t>
            </a:r>
            <a:r>
              <a:rPr lang="ko-KR" altLang="en-US" dirty="0"/>
              <a:t>단 접속도 안하고 전투 참여도 </a:t>
            </a:r>
            <a:r>
              <a:rPr lang="ko-KR" altLang="en-US" dirty="0" err="1"/>
              <a:t>안하면</a:t>
            </a:r>
            <a:r>
              <a:rPr lang="ko-KR" altLang="en-US" dirty="0"/>
              <a:t> 획득</a:t>
            </a:r>
            <a:r>
              <a:rPr lang="en-US" altLang="ko-KR" dirty="0"/>
              <a:t>X </a:t>
            </a:r>
          </a:p>
          <a:p>
            <a:r>
              <a:rPr lang="ko-KR" altLang="en-US" dirty="0"/>
              <a:t>강화 패스를 </a:t>
            </a:r>
            <a:r>
              <a:rPr lang="en-US" altLang="ko-KR" dirty="0"/>
              <a:t>‘</a:t>
            </a:r>
            <a:r>
              <a:rPr lang="ko-KR" altLang="en-US" dirty="0"/>
              <a:t>보유</a:t>
            </a:r>
            <a:r>
              <a:rPr lang="en-US" altLang="ko-KR" dirty="0"/>
              <a:t>‘ </a:t>
            </a:r>
            <a:r>
              <a:rPr lang="ko-KR" altLang="en-US" dirty="0"/>
              <a:t>중이라면 진행 스테이지를 </a:t>
            </a:r>
            <a:r>
              <a:rPr lang="en-US" altLang="ko-KR" dirty="0"/>
              <a:t>‘</a:t>
            </a:r>
            <a:r>
              <a:rPr lang="ko-KR" altLang="en-US" dirty="0"/>
              <a:t>구매</a:t>
            </a:r>
            <a:r>
              <a:rPr lang="en-US" altLang="ko-KR" dirty="0"/>
              <a:t>’</a:t>
            </a:r>
            <a:r>
              <a:rPr lang="ko-KR" altLang="en-US" dirty="0"/>
              <a:t>하여 점수 수집하지 않고도 배틀 패스 진행 가능합니다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729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AC2B9F-C0EC-476E-B856-7D048E60F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Q: </a:t>
            </a:r>
            <a:r>
              <a:rPr lang="ko-KR" altLang="en-US" dirty="0"/>
              <a:t>언제 시작하나요</a:t>
            </a:r>
            <a:r>
              <a:rPr lang="en-US" altLang="ko-KR" dirty="0"/>
              <a:t>?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C8AC7F-E269-48C5-A116-E95A6F556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A: 3</a:t>
            </a:r>
            <a:r>
              <a:rPr lang="ko-KR" altLang="en-US" dirty="0"/>
              <a:t>월 </a:t>
            </a:r>
            <a:r>
              <a:rPr lang="en-US" altLang="ko-KR" dirty="0"/>
              <a:t>15</a:t>
            </a:r>
            <a:r>
              <a:rPr lang="ko-KR" altLang="en-US" dirty="0"/>
              <a:t>일</a:t>
            </a:r>
            <a:r>
              <a:rPr lang="en-US" altLang="ko-KR" dirty="0"/>
              <a:t>(</a:t>
            </a:r>
            <a:r>
              <a:rPr lang="ko-KR" altLang="en-US" dirty="0"/>
              <a:t>월</a:t>
            </a:r>
            <a:r>
              <a:rPr lang="en-US" altLang="ko-KR" dirty="0"/>
              <a:t>) </a:t>
            </a:r>
            <a:r>
              <a:rPr lang="ko-KR" altLang="en-US" dirty="0"/>
              <a:t>오전 </a:t>
            </a:r>
            <a:r>
              <a:rPr lang="en-US" altLang="ko-KR" dirty="0"/>
              <a:t>7</a:t>
            </a:r>
            <a:r>
              <a:rPr lang="ko-KR" altLang="en-US" dirty="0"/>
              <a:t>시부터 시작됩니다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r>
              <a:rPr lang="ko-KR" altLang="en-US" dirty="0"/>
              <a:t>그리고 </a:t>
            </a:r>
            <a:r>
              <a:rPr lang="en-US" altLang="ko-KR" dirty="0"/>
              <a:t>6</a:t>
            </a:r>
            <a:r>
              <a:rPr lang="ko-KR" altLang="en-US" dirty="0"/>
              <a:t>월 </a:t>
            </a:r>
            <a:r>
              <a:rPr lang="en-US" altLang="ko-KR" dirty="0"/>
              <a:t>16</a:t>
            </a:r>
            <a:r>
              <a:rPr lang="ko-KR" altLang="en-US" dirty="0"/>
              <a:t>일</a:t>
            </a:r>
            <a:r>
              <a:rPr lang="en-US" altLang="ko-KR" dirty="0"/>
              <a:t>(</a:t>
            </a:r>
            <a:r>
              <a:rPr lang="ko-KR" altLang="en-US" dirty="0"/>
              <a:t>수</a:t>
            </a:r>
            <a:r>
              <a:rPr lang="en-US" altLang="ko-KR" dirty="0"/>
              <a:t>) </a:t>
            </a:r>
            <a:r>
              <a:rPr lang="ko-KR" altLang="en-US" dirty="0"/>
              <a:t>새벽 </a:t>
            </a:r>
            <a:r>
              <a:rPr lang="en-US" altLang="ko-KR" dirty="0"/>
              <a:t>4</a:t>
            </a:r>
            <a:r>
              <a:rPr lang="ko-KR" altLang="en-US" dirty="0"/>
              <a:t>시에 마감됩니다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1306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CA16C9-D85A-4750-A260-EB0A72B9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Q:</a:t>
            </a:r>
            <a:r>
              <a:rPr lang="ko-KR" altLang="en-US" dirty="0"/>
              <a:t> </a:t>
            </a:r>
            <a:r>
              <a:rPr lang="ko-KR" altLang="en-US" dirty="0" err="1"/>
              <a:t>배틀패스에</a:t>
            </a:r>
            <a:r>
              <a:rPr lang="ko-KR" altLang="en-US" dirty="0"/>
              <a:t> 대해서 설명해주세요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EC93E8-1C91-4FEC-A7FB-F75099F98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err="1"/>
              <a:t>배틀패스는</a:t>
            </a:r>
            <a:r>
              <a:rPr lang="ko-KR" altLang="en-US" dirty="0"/>
              <a:t> </a:t>
            </a:r>
            <a:r>
              <a:rPr lang="en-US" altLang="ko-KR" dirty="0"/>
              <a:t>3</a:t>
            </a:r>
            <a:r>
              <a:rPr lang="ko-KR" altLang="en-US" dirty="0"/>
              <a:t>개 챕터로 구성됩니다</a:t>
            </a:r>
            <a:r>
              <a:rPr lang="en-US" altLang="ko-KR" dirty="0"/>
              <a:t>. (</a:t>
            </a:r>
            <a:r>
              <a:rPr lang="ko-KR" altLang="en-US" dirty="0"/>
              <a:t>각각 </a:t>
            </a:r>
            <a:r>
              <a:rPr lang="en-US" altLang="ko-KR" dirty="0"/>
              <a:t>50</a:t>
            </a:r>
            <a:r>
              <a:rPr lang="ko-KR" altLang="en-US" dirty="0"/>
              <a:t>개 스테이지</a:t>
            </a:r>
            <a:r>
              <a:rPr lang="en-US" altLang="ko-KR" dirty="0"/>
              <a:t>) </a:t>
            </a:r>
          </a:p>
          <a:p>
            <a:r>
              <a:rPr lang="ko-KR" altLang="en-US" dirty="0"/>
              <a:t>각 챕터 </a:t>
            </a:r>
            <a:r>
              <a:rPr lang="ko-KR" altLang="en-US" dirty="0" err="1"/>
              <a:t>완료시</a:t>
            </a:r>
            <a:r>
              <a:rPr lang="ko-KR" altLang="en-US" dirty="0"/>
              <a:t> 특정 승무원</a:t>
            </a:r>
            <a:r>
              <a:rPr lang="en-US" altLang="ko-KR" dirty="0"/>
              <a:t>(</a:t>
            </a:r>
            <a:r>
              <a:rPr lang="ko-KR" altLang="en-US" dirty="0" err="1"/>
              <a:t>전차장</a:t>
            </a:r>
            <a:r>
              <a:rPr lang="en-US" altLang="ko-KR" dirty="0"/>
              <a:t>)</a:t>
            </a:r>
            <a:r>
              <a:rPr lang="ko-KR" altLang="en-US" dirty="0"/>
              <a:t>을 획득할 수 있습니다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챕터</a:t>
            </a:r>
            <a:r>
              <a:rPr lang="en-US" altLang="ko-KR" dirty="0"/>
              <a:t>1 : </a:t>
            </a:r>
            <a:r>
              <a:rPr lang="ko-KR" altLang="en-US" dirty="0"/>
              <a:t>소련 </a:t>
            </a:r>
            <a:r>
              <a:rPr lang="en-US" altLang="ko-KR" dirty="0"/>
              <a:t>, </a:t>
            </a:r>
            <a:r>
              <a:rPr lang="ko-KR" altLang="en-US" dirty="0"/>
              <a:t>챕터</a:t>
            </a:r>
            <a:r>
              <a:rPr lang="en-US" altLang="ko-KR" dirty="0"/>
              <a:t>2 : </a:t>
            </a:r>
            <a:r>
              <a:rPr lang="ko-KR" altLang="en-US" dirty="0"/>
              <a:t>중국 </a:t>
            </a:r>
            <a:r>
              <a:rPr lang="en-US" altLang="ko-KR" dirty="0"/>
              <a:t>, </a:t>
            </a:r>
            <a:r>
              <a:rPr lang="ko-KR" altLang="en-US" dirty="0"/>
              <a:t>챕터</a:t>
            </a:r>
            <a:r>
              <a:rPr lang="en-US" altLang="ko-KR" dirty="0"/>
              <a:t>3 : </a:t>
            </a:r>
            <a:r>
              <a:rPr lang="ko-KR" altLang="en-US" dirty="0"/>
              <a:t>미국 </a:t>
            </a:r>
            <a:endParaRPr lang="en-US" altLang="ko-KR" dirty="0"/>
          </a:p>
          <a:p>
            <a:r>
              <a:rPr lang="ko-KR" altLang="en-US" dirty="0"/>
              <a:t>승무원 선택할 때 </a:t>
            </a:r>
            <a:r>
              <a:rPr lang="ko-KR" altLang="en-US" dirty="0" err="1"/>
              <a:t>직책뿐만</a:t>
            </a:r>
            <a:r>
              <a:rPr lang="ko-KR" altLang="en-US" dirty="0"/>
              <a:t> 아니라 </a:t>
            </a:r>
            <a:r>
              <a:rPr lang="en-US" altLang="ko-KR" dirty="0"/>
              <a:t>‘</a:t>
            </a:r>
            <a:r>
              <a:rPr lang="ko-KR" altLang="en-US" dirty="0"/>
              <a:t>국가</a:t>
            </a:r>
            <a:r>
              <a:rPr lang="en-US" altLang="ko-KR" dirty="0"/>
              <a:t>’</a:t>
            </a:r>
            <a:r>
              <a:rPr lang="ko-KR" altLang="en-US" dirty="0"/>
              <a:t>도 선택 가능합니다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ㄴ원하는</a:t>
            </a:r>
            <a:r>
              <a:rPr lang="ko-KR" altLang="en-US" dirty="0"/>
              <a:t> 모든 전차에 배치가 가능합니다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전우애 능력 기본 보유 그리고 </a:t>
            </a:r>
            <a:r>
              <a:rPr lang="en-US" altLang="ko-KR" dirty="0"/>
              <a:t>2</a:t>
            </a:r>
            <a:r>
              <a:rPr lang="ko-KR" altLang="en-US" dirty="0"/>
              <a:t>스킬 추가로 더 줍니다</a:t>
            </a:r>
            <a:r>
              <a:rPr lang="en-US" altLang="ko-KR" dirty="0"/>
              <a:t>. (</a:t>
            </a:r>
            <a:r>
              <a:rPr lang="ko-KR" altLang="en-US" dirty="0"/>
              <a:t>총 </a:t>
            </a:r>
            <a:r>
              <a:rPr lang="en-US" altLang="ko-KR" dirty="0"/>
              <a:t>3</a:t>
            </a:r>
            <a:r>
              <a:rPr lang="ko-KR" altLang="en-US" dirty="0"/>
              <a:t>스킬</a:t>
            </a:r>
            <a:r>
              <a:rPr lang="en-US" altLang="ko-KR" dirty="0"/>
              <a:t>) </a:t>
            </a:r>
          </a:p>
          <a:p>
            <a:r>
              <a:rPr lang="ko-KR" altLang="en-US" dirty="0"/>
              <a:t>크레딧</a:t>
            </a:r>
            <a:r>
              <a:rPr lang="en-US" altLang="ko-KR" dirty="0"/>
              <a:t>, </a:t>
            </a:r>
            <a:r>
              <a:rPr lang="ko-KR" altLang="en-US" dirty="0"/>
              <a:t>전쟁 채권과 같은 </a:t>
            </a:r>
            <a:r>
              <a:rPr lang="en-US" altLang="ko-KR" dirty="0"/>
              <a:t>‘</a:t>
            </a:r>
            <a:r>
              <a:rPr lang="ko-KR" altLang="en-US" dirty="0"/>
              <a:t>재화</a:t>
            </a:r>
            <a:r>
              <a:rPr lang="en-US" altLang="ko-KR" dirty="0"/>
              <a:t>’ </a:t>
            </a:r>
            <a:r>
              <a:rPr lang="ko-KR" altLang="en-US" dirty="0"/>
              <a:t>그리고 포상 장비 다양한 아이템들을 획득하기 위해 꾸준히 참여하는 것이 좋습니다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각 스테이지를 완료하려면 배틀 패스 점수 </a:t>
            </a:r>
            <a:r>
              <a:rPr lang="en-US" altLang="ko-KR" dirty="0"/>
              <a:t>50</a:t>
            </a:r>
            <a:r>
              <a:rPr lang="ko-KR" altLang="en-US" dirty="0"/>
              <a:t>점을 수집해야 합니다</a:t>
            </a:r>
            <a:r>
              <a:rPr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388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6229B5-EA54-484F-9030-54B12FDB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Q: </a:t>
            </a:r>
            <a:r>
              <a:rPr lang="ko-KR" altLang="en-US" dirty="0"/>
              <a:t>배틀 패스 점수를 어떻게 모으나요</a:t>
            </a:r>
            <a:r>
              <a:rPr lang="en-US" altLang="ko-KR" dirty="0"/>
              <a:t>?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9D34BC-DDA5-46AE-8770-9C7C72B13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모든 단계 전차로 일일 임무를 완료하여 배틀 패스 점수를 획득할 수 있지만</a:t>
            </a:r>
            <a:r>
              <a:rPr lang="en-US" altLang="ko-KR" dirty="0"/>
              <a:t>. 6~10</a:t>
            </a:r>
            <a:r>
              <a:rPr lang="ko-KR" altLang="en-US" dirty="0"/>
              <a:t>단계 전차로 </a:t>
            </a:r>
            <a:r>
              <a:rPr lang="ko-KR" altLang="en-US" dirty="0" err="1"/>
              <a:t>참여해야지</a:t>
            </a:r>
            <a:r>
              <a:rPr lang="ko-KR" altLang="en-US" dirty="0"/>
              <a:t> 스테이지를 더 빠르게 진행할 수 있습니다</a:t>
            </a:r>
            <a:r>
              <a:rPr lang="en-US" altLang="ko-KR" dirty="0"/>
              <a:t>. (</a:t>
            </a:r>
            <a:r>
              <a:rPr lang="ko-KR" altLang="en-US" dirty="0" err="1"/>
              <a:t>탱린이도</a:t>
            </a:r>
            <a:r>
              <a:rPr lang="ko-KR" altLang="en-US" dirty="0"/>
              <a:t> 가능하지만 한계가 </a:t>
            </a:r>
            <a:r>
              <a:rPr lang="ko-KR" altLang="en-US" dirty="0" err="1"/>
              <a:t>있을거다</a:t>
            </a:r>
            <a:r>
              <a:rPr lang="en-US" altLang="ko-KR" dirty="0"/>
              <a:t>) </a:t>
            </a:r>
          </a:p>
          <a:p>
            <a:r>
              <a:rPr lang="ko-KR" altLang="en-US" dirty="0"/>
              <a:t>시즌</a:t>
            </a:r>
            <a:r>
              <a:rPr lang="en-US" altLang="ko-KR" dirty="0"/>
              <a:t> 4</a:t>
            </a:r>
            <a:r>
              <a:rPr lang="ko-KR" altLang="en-US" dirty="0"/>
              <a:t>에서는 게임 모드가 제한</a:t>
            </a:r>
            <a:r>
              <a:rPr lang="en-US" altLang="ko-KR" dirty="0"/>
              <a:t>X </a:t>
            </a:r>
          </a:p>
          <a:p>
            <a:pPr marL="0" indent="0">
              <a:buNone/>
            </a:pPr>
            <a:r>
              <a:rPr lang="ko-KR" altLang="en-US" dirty="0"/>
              <a:t>무작위 전투</a:t>
            </a:r>
            <a:r>
              <a:rPr lang="en-US" altLang="ko-KR" dirty="0"/>
              <a:t>, </a:t>
            </a:r>
            <a:r>
              <a:rPr lang="ko-KR" altLang="en-US" dirty="0"/>
              <a:t>대규모 전투</a:t>
            </a:r>
            <a:r>
              <a:rPr lang="en-US" altLang="ko-KR" dirty="0"/>
              <a:t>, ‘</a:t>
            </a:r>
            <a:r>
              <a:rPr lang="ko-KR" altLang="en-US" dirty="0"/>
              <a:t>랭크</a:t>
            </a:r>
            <a:r>
              <a:rPr lang="en-US" altLang="ko-KR" dirty="0"/>
              <a:t>’</a:t>
            </a:r>
            <a:r>
              <a:rPr lang="ko-KR" altLang="en-US" dirty="0"/>
              <a:t> 전투</a:t>
            </a:r>
            <a:r>
              <a:rPr lang="en-US" altLang="ko-KR" dirty="0"/>
              <a:t>, </a:t>
            </a:r>
            <a:r>
              <a:rPr lang="ko-KR" altLang="en-US" dirty="0"/>
              <a:t>배틀 </a:t>
            </a:r>
            <a:r>
              <a:rPr lang="ko-KR" altLang="en-US" dirty="0" err="1"/>
              <a:t>로얄</a:t>
            </a:r>
            <a:r>
              <a:rPr lang="ko-KR" altLang="en-US" dirty="0"/>
              <a:t> 다 가능</a:t>
            </a:r>
            <a:r>
              <a:rPr lang="en-US" altLang="ko-KR" dirty="0"/>
              <a:t>! </a:t>
            </a:r>
          </a:p>
          <a:p>
            <a:pPr marL="0" indent="0">
              <a:buNone/>
            </a:pPr>
            <a:r>
              <a:rPr lang="ko-KR" altLang="en-US" dirty="0"/>
              <a:t>참고로 </a:t>
            </a:r>
            <a:r>
              <a:rPr lang="en-US" altLang="ko-KR" dirty="0"/>
              <a:t>‘</a:t>
            </a:r>
            <a:r>
              <a:rPr lang="ko-KR" altLang="en-US" dirty="0"/>
              <a:t>랭크</a:t>
            </a:r>
            <a:r>
              <a:rPr lang="en-US" altLang="ko-KR" dirty="0"/>
              <a:t>‘ </a:t>
            </a:r>
            <a:r>
              <a:rPr lang="ko-KR" altLang="en-US" dirty="0"/>
              <a:t>전투 또한 배틀 패스 시작과 함께 열릴 것으로 예상됩니다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r>
              <a:rPr lang="ko-KR" altLang="en-US" dirty="0"/>
              <a:t>●</a:t>
            </a:r>
            <a:r>
              <a:rPr lang="en-US" altLang="ko-KR" dirty="0"/>
              <a:t>11</a:t>
            </a:r>
            <a:r>
              <a:rPr lang="ko-KR" altLang="en-US" dirty="0"/>
              <a:t>위</a:t>
            </a:r>
            <a:r>
              <a:rPr lang="en-US" altLang="ko-KR" dirty="0"/>
              <a:t>~15</a:t>
            </a:r>
            <a:r>
              <a:rPr lang="ko-KR" altLang="en-US" dirty="0"/>
              <a:t>위 기록 시 점수 획득</a:t>
            </a:r>
            <a:r>
              <a:rPr lang="en-US" altLang="ko-KR" dirty="0"/>
              <a:t>X </a:t>
            </a:r>
            <a:r>
              <a:rPr lang="ko-KR" altLang="en-US" dirty="0"/>
              <a:t>점수를 잃지도 않는다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Only</a:t>
            </a:r>
            <a:r>
              <a:rPr lang="ko-KR" altLang="en-US" dirty="0"/>
              <a:t> </a:t>
            </a:r>
            <a:r>
              <a:rPr lang="ko-KR" altLang="en-US" dirty="0" err="1"/>
              <a:t>정방향</a:t>
            </a:r>
            <a:r>
              <a:rPr lang="en-US" altLang="ko-KR" dirty="0"/>
              <a:t>,</a:t>
            </a:r>
            <a:r>
              <a:rPr lang="ko-KR" altLang="en-US" dirty="0"/>
              <a:t> 역방향</a:t>
            </a:r>
            <a:r>
              <a:rPr lang="en-US" altLang="ko-KR" dirty="0"/>
              <a:t>(</a:t>
            </a:r>
            <a:r>
              <a:rPr lang="ko-KR" altLang="en-US" dirty="0" err="1"/>
              <a:t>인버전</a:t>
            </a:r>
            <a:r>
              <a:rPr lang="en-US" altLang="ko-KR" dirty="0"/>
              <a:t>)</a:t>
            </a:r>
            <a:r>
              <a:rPr lang="ko-KR" altLang="en-US" dirty="0"/>
              <a:t>은 불가능 </a:t>
            </a:r>
          </a:p>
        </p:txBody>
      </p:sp>
    </p:spTree>
    <p:extLst>
      <p:ext uri="{BB962C8B-B14F-4D97-AF65-F5344CB8AC3E}">
        <p14:creationId xmlns:p14="http://schemas.microsoft.com/office/powerpoint/2010/main" val="217639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1B5C3F-560E-45A9-8950-B9C8406D9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Q: </a:t>
            </a:r>
            <a:r>
              <a:rPr lang="ko-KR" altLang="en-US" dirty="0"/>
              <a:t>점수에 대한 설명이 더 필요합니다 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6B697A9-FA2D-4969-BA98-83AB2FD24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먼저 핵심 전차에 대해서 알아야합니다</a:t>
            </a:r>
            <a:r>
              <a:rPr lang="en-US" altLang="ko-KR" dirty="0"/>
              <a:t>. </a:t>
            </a:r>
            <a:r>
              <a:rPr lang="ko-KR" altLang="en-US" dirty="0"/>
              <a:t>핵심 전차의 점수 제한은 </a:t>
            </a:r>
            <a:r>
              <a:rPr lang="en-US" altLang="ko-KR" dirty="0"/>
              <a:t>1,000</a:t>
            </a:r>
            <a:r>
              <a:rPr lang="ko-KR" altLang="en-US" dirty="0"/>
              <a:t>점으로 증가하며 무작위 전투 및 랭크 전투에서 획득하는 점수에 특별 규칙이 적용됩니다</a:t>
            </a:r>
            <a:r>
              <a:rPr lang="en-US" altLang="ko-KR" dirty="0"/>
              <a:t>. (</a:t>
            </a:r>
            <a:r>
              <a:rPr lang="ko-KR" altLang="en-US" dirty="0"/>
              <a:t>다른 전차들은 </a:t>
            </a:r>
            <a:r>
              <a:rPr lang="ko-KR" altLang="en-US" dirty="0" err="1"/>
              <a:t>티어에</a:t>
            </a:r>
            <a:r>
              <a:rPr lang="ko-KR" altLang="en-US" dirty="0"/>
              <a:t> 따라서 획득할 수 있는 점수에 차이가 나고 </a:t>
            </a:r>
            <a:r>
              <a:rPr lang="en-US" altLang="ko-KR" dirty="0"/>
              <a:t>10</a:t>
            </a:r>
            <a:r>
              <a:rPr lang="ko-KR" altLang="en-US" dirty="0" err="1"/>
              <a:t>티어</a:t>
            </a:r>
            <a:r>
              <a:rPr lang="ko-KR" altLang="en-US" dirty="0"/>
              <a:t> 중에서도 차이가 난다</a:t>
            </a:r>
            <a:r>
              <a:rPr lang="en-US" altLang="ko-KR" dirty="0"/>
              <a:t>.) </a:t>
            </a:r>
          </a:p>
          <a:p>
            <a:r>
              <a:rPr lang="ko-KR" altLang="en-US" dirty="0"/>
              <a:t>핵심 전차는 </a:t>
            </a:r>
            <a:r>
              <a:rPr lang="en-US" altLang="ko-KR" dirty="0"/>
              <a:t>3</a:t>
            </a:r>
            <a:r>
              <a:rPr lang="ko-KR" altLang="en-US" dirty="0"/>
              <a:t>대로 증가하였습니다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r>
              <a:rPr lang="ko-KR" altLang="en-US" dirty="0"/>
              <a:t>소련 중전차 </a:t>
            </a:r>
            <a:r>
              <a:rPr lang="en-US" altLang="ko-KR" dirty="0"/>
              <a:t>Object 705A, </a:t>
            </a:r>
            <a:r>
              <a:rPr lang="ko-KR" altLang="en-US" dirty="0"/>
              <a:t>중국 중형전차 </a:t>
            </a:r>
            <a:r>
              <a:rPr lang="en-US" altLang="ko-KR" dirty="0"/>
              <a:t>121. </a:t>
            </a:r>
            <a:r>
              <a:rPr lang="ko-KR" altLang="en-US" dirty="0"/>
              <a:t>미국 구축전차 </a:t>
            </a:r>
            <a:r>
              <a:rPr lang="en-US" altLang="ko-KR" dirty="0"/>
              <a:t>T110E3 </a:t>
            </a:r>
            <a:r>
              <a:rPr lang="ko-KR" altLang="en-US" dirty="0"/>
              <a:t>입니다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r>
              <a:rPr lang="ko-KR" altLang="en-US" dirty="0"/>
              <a:t>우리 핵심 전차에 대해서 조금만 더 알고 갑시다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21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FEFE50-8248-4B00-93FC-286AD34B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Object 705A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1AA68A-D2F6-4C8D-A1FC-6648ECC6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최종 전투 순위에서 경험치 </a:t>
            </a:r>
            <a:r>
              <a:rPr lang="ko-KR" altLang="en-US" dirty="0" err="1"/>
              <a:t>획득량이</a:t>
            </a:r>
            <a:r>
              <a:rPr lang="ko-KR" altLang="en-US" dirty="0"/>
              <a:t> </a:t>
            </a:r>
            <a:r>
              <a:rPr lang="en-US" altLang="ko-KR" dirty="0"/>
              <a:t>‘3’</a:t>
            </a:r>
            <a:r>
              <a:rPr lang="ko-KR" altLang="en-US" dirty="0"/>
              <a:t>위 일 때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승리 하면 </a:t>
            </a:r>
            <a:r>
              <a:rPr lang="en-US" altLang="ko-KR" dirty="0"/>
              <a:t>8, </a:t>
            </a:r>
            <a:r>
              <a:rPr lang="ko-KR" altLang="en-US" dirty="0"/>
              <a:t>패배</a:t>
            </a:r>
            <a:r>
              <a:rPr lang="en-US" altLang="ko-KR" dirty="0"/>
              <a:t>/</a:t>
            </a:r>
            <a:r>
              <a:rPr lang="ko-KR" altLang="en-US" dirty="0"/>
              <a:t>무승부 하면 </a:t>
            </a:r>
            <a:r>
              <a:rPr lang="en-US" altLang="ko-KR" dirty="0"/>
              <a:t>6</a:t>
            </a:r>
            <a:r>
              <a:rPr lang="ko-KR" altLang="en-US" dirty="0"/>
              <a:t>점을 줍니다</a:t>
            </a:r>
            <a:r>
              <a:rPr lang="en-US" altLang="ko-KR" dirty="0"/>
              <a:t>.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그리고 최종 전투 순위에서 경험치 </a:t>
            </a:r>
            <a:r>
              <a:rPr lang="ko-KR" altLang="en-US" dirty="0" err="1"/>
              <a:t>획득량이</a:t>
            </a:r>
            <a:r>
              <a:rPr lang="ko-KR" altLang="en-US" dirty="0"/>
              <a:t> </a:t>
            </a:r>
            <a:r>
              <a:rPr lang="en-US" altLang="ko-KR" dirty="0"/>
              <a:t>’10’</a:t>
            </a:r>
            <a:r>
              <a:rPr lang="ko-KR" altLang="en-US" dirty="0"/>
              <a:t>위 이내 일 때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승리 하면 </a:t>
            </a:r>
            <a:r>
              <a:rPr lang="en-US" altLang="ko-KR" dirty="0"/>
              <a:t>6, </a:t>
            </a:r>
            <a:r>
              <a:rPr lang="ko-KR" altLang="en-US" dirty="0"/>
              <a:t>패배</a:t>
            </a:r>
            <a:r>
              <a:rPr lang="en-US" altLang="ko-KR" dirty="0"/>
              <a:t>/</a:t>
            </a:r>
            <a:r>
              <a:rPr lang="ko-KR" altLang="en-US" dirty="0"/>
              <a:t>무승부 하면 </a:t>
            </a:r>
            <a:r>
              <a:rPr lang="en-US" altLang="ko-KR" dirty="0"/>
              <a:t>4</a:t>
            </a:r>
            <a:r>
              <a:rPr lang="ko-KR" altLang="en-US" dirty="0"/>
              <a:t>점을 줍니다</a:t>
            </a:r>
            <a:r>
              <a:rPr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915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9FE318-A45A-49F6-930C-B1F82C8F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121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32B70D-D86F-4F0C-BCDD-D598FA97A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최종 전투 순위에서 경험치 </a:t>
            </a:r>
            <a:r>
              <a:rPr lang="ko-KR" altLang="en-US" dirty="0" err="1"/>
              <a:t>획득량이</a:t>
            </a:r>
            <a:r>
              <a:rPr lang="ko-KR" altLang="en-US" dirty="0"/>
              <a:t> </a:t>
            </a:r>
            <a:r>
              <a:rPr lang="en-US" altLang="ko-KR" dirty="0"/>
              <a:t>‘3’</a:t>
            </a:r>
            <a:r>
              <a:rPr lang="ko-KR" altLang="en-US" dirty="0"/>
              <a:t>위 이내 일 때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승리 하면 </a:t>
            </a:r>
            <a:r>
              <a:rPr lang="en-US" altLang="ko-KR" dirty="0"/>
              <a:t>9, </a:t>
            </a:r>
            <a:r>
              <a:rPr lang="ko-KR" altLang="en-US" dirty="0"/>
              <a:t>패배</a:t>
            </a:r>
            <a:r>
              <a:rPr lang="en-US" altLang="ko-KR" dirty="0"/>
              <a:t>/</a:t>
            </a:r>
            <a:r>
              <a:rPr lang="ko-KR" altLang="en-US" dirty="0"/>
              <a:t>무승부 하면 </a:t>
            </a:r>
            <a:r>
              <a:rPr lang="en-US" altLang="ko-KR" dirty="0"/>
              <a:t>7</a:t>
            </a:r>
            <a:r>
              <a:rPr lang="ko-KR" altLang="en-US" dirty="0"/>
              <a:t>점을 줍니다</a:t>
            </a:r>
            <a:r>
              <a:rPr lang="en-US" altLang="ko-KR" dirty="0"/>
              <a:t>. (Object 705A</a:t>
            </a:r>
            <a:r>
              <a:rPr lang="ko-KR" altLang="en-US" dirty="0"/>
              <a:t>보다 </a:t>
            </a:r>
            <a:r>
              <a:rPr lang="en-US" altLang="ko-KR" dirty="0"/>
              <a:t>1</a:t>
            </a:r>
            <a:r>
              <a:rPr lang="ko-KR" altLang="en-US" dirty="0"/>
              <a:t>점 씩 더 높음</a:t>
            </a:r>
            <a:r>
              <a:rPr lang="en-US" altLang="ko-KR" dirty="0"/>
              <a:t>)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그리고 경험치 </a:t>
            </a:r>
            <a:r>
              <a:rPr lang="ko-KR" altLang="en-US" dirty="0" err="1"/>
              <a:t>획득량이</a:t>
            </a:r>
            <a:r>
              <a:rPr lang="ko-KR" altLang="en-US" dirty="0"/>
              <a:t> </a:t>
            </a:r>
            <a:r>
              <a:rPr lang="en-US" altLang="ko-KR" dirty="0"/>
              <a:t>‘5’</a:t>
            </a:r>
            <a:r>
              <a:rPr lang="ko-KR" altLang="en-US" dirty="0"/>
              <a:t>위 이내 일 때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승리 하면 </a:t>
            </a:r>
            <a:r>
              <a:rPr lang="en-US" altLang="ko-KR" dirty="0"/>
              <a:t>7, </a:t>
            </a:r>
            <a:r>
              <a:rPr lang="ko-KR" altLang="en-US" dirty="0"/>
              <a:t>패배</a:t>
            </a:r>
            <a:r>
              <a:rPr lang="en-US" altLang="ko-KR" dirty="0"/>
              <a:t>/</a:t>
            </a:r>
            <a:r>
              <a:rPr lang="ko-KR" altLang="en-US" dirty="0"/>
              <a:t>무승부 하면 </a:t>
            </a:r>
            <a:r>
              <a:rPr lang="en-US" altLang="ko-KR" dirty="0"/>
              <a:t>5</a:t>
            </a:r>
            <a:r>
              <a:rPr lang="ko-KR" altLang="en-US" dirty="0"/>
              <a:t>점을 줍니다</a:t>
            </a:r>
            <a:r>
              <a:rPr lang="en-US" altLang="ko-KR" dirty="0"/>
              <a:t>. (705A</a:t>
            </a:r>
            <a:r>
              <a:rPr lang="ko-KR" altLang="en-US" dirty="0"/>
              <a:t>에는 </a:t>
            </a:r>
            <a:r>
              <a:rPr lang="ko-KR" altLang="en-US" dirty="0" err="1"/>
              <a:t>없던거</a:t>
            </a:r>
            <a:r>
              <a:rPr lang="en-US" altLang="ko-KR" dirty="0"/>
              <a:t>) </a:t>
            </a:r>
          </a:p>
          <a:p>
            <a:pPr marL="0" indent="0">
              <a:buNone/>
            </a:pPr>
            <a:r>
              <a:rPr lang="ko-KR" altLang="en-US" dirty="0"/>
              <a:t>마지막으로 경험치 </a:t>
            </a:r>
            <a:r>
              <a:rPr lang="ko-KR" altLang="en-US" dirty="0" err="1"/>
              <a:t>획득량이</a:t>
            </a:r>
            <a:r>
              <a:rPr lang="ko-KR" altLang="en-US" dirty="0"/>
              <a:t> </a:t>
            </a:r>
            <a:r>
              <a:rPr lang="en-US" altLang="ko-KR" dirty="0"/>
              <a:t>’10’</a:t>
            </a:r>
            <a:r>
              <a:rPr lang="ko-KR" altLang="en-US" dirty="0"/>
              <a:t>위 이내 일 때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승리 하면 </a:t>
            </a:r>
            <a:r>
              <a:rPr lang="en-US" altLang="ko-KR" dirty="0"/>
              <a:t>5, </a:t>
            </a:r>
            <a:r>
              <a:rPr lang="ko-KR" altLang="en-US" dirty="0"/>
              <a:t>패배</a:t>
            </a:r>
            <a:r>
              <a:rPr lang="en-US" altLang="ko-KR" dirty="0"/>
              <a:t>/</a:t>
            </a:r>
            <a:r>
              <a:rPr lang="ko-KR" altLang="en-US" dirty="0"/>
              <a:t>무승부 하면 </a:t>
            </a:r>
            <a:r>
              <a:rPr lang="en-US" altLang="ko-KR" dirty="0"/>
              <a:t>3</a:t>
            </a:r>
            <a:r>
              <a:rPr lang="ko-KR" altLang="en-US" dirty="0"/>
              <a:t>점을 줍니다</a:t>
            </a:r>
            <a:r>
              <a:rPr lang="en-US" altLang="ko-KR" dirty="0"/>
              <a:t>. (705A </a:t>
            </a:r>
            <a:r>
              <a:rPr lang="ko-KR" altLang="en-US" dirty="0"/>
              <a:t>보다 </a:t>
            </a:r>
            <a:r>
              <a:rPr lang="en-US" altLang="ko-KR" dirty="0"/>
              <a:t>1</a:t>
            </a:r>
            <a:r>
              <a:rPr lang="ko-KR" altLang="en-US" dirty="0"/>
              <a:t>점 씩 더 낮음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419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5506DD-86D0-449A-B804-988A48693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T110E3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B0EED-2523-47D8-876A-5A3DACFA3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경험치 </a:t>
            </a:r>
            <a:r>
              <a:rPr lang="ko-KR" altLang="en-US" dirty="0" err="1"/>
              <a:t>획득량</a:t>
            </a:r>
            <a:r>
              <a:rPr lang="ko-KR" altLang="en-US" dirty="0"/>
              <a:t> </a:t>
            </a:r>
            <a:r>
              <a:rPr lang="en-US" altLang="ko-KR" dirty="0"/>
              <a:t>‘3’</a:t>
            </a:r>
            <a:r>
              <a:rPr lang="ko-KR" altLang="en-US" dirty="0"/>
              <a:t>위 이내 일 때 승리하면 </a:t>
            </a:r>
            <a:r>
              <a:rPr lang="en-US" altLang="ko-KR" dirty="0"/>
              <a:t>10, </a:t>
            </a:r>
            <a:r>
              <a:rPr lang="ko-KR" altLang="en-US" dirty="0"/>
              <a:t>패배</a:t>
            </a:r>
            <a:r>
              <a:rPr lang="en-US" altLang="ko-KR" dirty="0"/>
              <a:t>/</a:t>
            </a:r>
            <a:r>
              <a:rPr lang="ko-KR" altLang="en-US" dirty="0"/>
              <a:t>무승부 하면 </a:t>
            </a:r>
            <a:r>
              <a:rPr lang="en-US" altLang="ko-KR" dirty="0"/>
              <a:t>8</a:t>
            </a:r>
            <a:r>
              <a:rPr lang="ko-KR" altLang="en-US" dirty="0"/>
              <a:t>점을 줍니다</a:t>
            </a:r>
            <a:r>
              <a:rPr lang="en-US" altLang="ko-KR" dirty="0"/>
              <a:t>. (705A</a:t>
            </a:r>
            <a:r>
              <a:rPr lang="ko-KR" altLang="en-US" dirty="0"/>
              <a:t>보다 </a:t>
            </a:r>
            <a:r>
              <a:rPr lang="en-US" altLang="ko-KR" dirty="0"/>
              <a:t>2</a:t>
            </a:r>
            <a:r>
              <a:rPr lang="ko-KR" altLang="en-US" dirty="0" err="1"/>
              <a:t>점씩</a:t>
            </a:r>
            <a:r>
              <a:rPr lang="ko-KR" altLang="en-US" dirty="0"/>
              <a:t> 높고</a:t>
            </a:r>
            <a:r>
              <a:rPr lang="en-US" altLang="ko-KR" dirty="0"/>
              <a:t>, 121</a:t>
            </a:r>
            <a:r>
              <a:rPr lang="ko-KR" altLang="en-US" dirty="0"/>
              <a:t>보다 </a:t>
            </a:r>
            <a:r>
              <a:rPr lang="en-US" altLang="ko-KR" dirty="0"/>
              <a:t>1</a:t>
            </a:r>
            <a:r>
              <a:rPr lang="ko-KR" altLang="en-US" dirty="0" err="1"/>
              <a:t>점씩</a:t>
            </a:r>
            <a:r>
              <a:rPr lang="ko-KR" altLang="en-US" dirty="0"/>
              <a:t> 높음</a:t>
            </a:r>
            <a:r>
              <a:rPr lang="en-US" altLang="ko-KR" dirty="0"/>
              <a:t>) </a:t>
            </a:r>
          </a:p>
          <a:p>
            <a:r>
              <a:rPr lang="ko-KR" altLang="en-US" dirty="0"/>
              <a:t>경험치 </a:t>
            </a:r>
            <a:r>
              <a:rPr lang="ko-KR" altLang="en-US" dirty="0" err="1"/>
              <a:t>획득량</a:t>
            </a:r>
            <a:r>
              <a:rPr lang="ko-KR" altLang="en-US" dirty="0"/>
              <a:t> </a:t>
            </a:r>
            <a:r>
              <a:rPr lang="en-US" altLang="ko-KR" dirty="0"/>
              <a:t>’10’</a:t>
            </a:r>
            <a:r>
              <a:rPr lang="ko-KR" altLang="en-US" dirty="0"/>
              <a:t>위 이내 일 때 승리하면 </a:t>
            </a:r>
            <a:r>
              <a:rPr lang="en-US" altLang="ko-KR" dirty="0"/>
              <a:t>5, </a:t>
            </a:r>
            <a:r>
              <a:rPr lang="ko-KR" altLang="en-US" dirty="0"/>
              <a:t>패배</a:t>
            </a:r>
            <a:r>
              <a:rPr lang="en-US" altLang="ko-KR" dirty="0"/>
              <a:t>/</a:t>
            </a:r>
            <a:r>
              <a:rPr lang="ko-KR" altLang="en-US" dirty="0"/>
              <a:t>무승부 하면 </a:t>
            </a:r>
            <a:r>
              <a:rPr lang="en-US" altLang="ko-KR" dirty="0"/>
              <a:t>3</a:t>
            </a:r>
            <a:r>
              <a:rPr lang="ko-KR" altLang="en-US" dirty="0"/>
              <a:t>점을 줍니다</a:t>
            </a:r>
            <a:r>
              <a:rPr lang="en-US" altLang="ko-KR" dirty="0"/>
              <a:t>. (705A</a:t>
            </a:r>
            <a:r>
              <a:rPr lang="ko-KR" altLang="en-US" dirty="0"/>
              <a:t>보다 </a:t>
            </a:r>
            <a:r>
              <a:rPr lang="en-US" altLang="ko-KR" dirty="0"/>
              <a:t>1</a:t>
            </a:r>
            <a:r>
              <a:rPr lang="ko-KR" altLang="en-US" dirty="0" err="1"/>
              <a:t>점씩</a:t>
            </a:r>
            <a:r>
              <a:rPr lang="ko-KR" altLang="en-US" dirty="0"/>
              <a:t> 낮고</a:t>
            </a:r>
            <a:r>
              <a:rPr lang="en-US" altLang="ko-KR" dirty="0"/>
              <a:t>, 121</a:t>
            </a:r>
            <a:r>
              <a:rPr lang="ko-KR" altLang="en-US" dirty="0"/>
              <a:t>과 동일</a:t>
            </a:r>
            <a:r>
              <a:rPr lang="en-US" altLang="ko-KR" dirty="0"/>
              <a:t>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0826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1325</Words>
  <Application>Microsoft Office PowerPoint</Application>
  <PresentationFormat>와이드스크린</PresentationFormat>
  <Paragraphs>105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ヒラギノ角ゴ ProN W3</vt:lpstr>
      <vt:lpstr>맑은 고딕</vt:lpstr>
      <vt:lpstr>Arial</vt:lpstr>
      <vt:lpstr>Office 테마</vt:lpstr>
      <vt:lpstr>배틀패스 시즌4</vt:lpstr>
      <vt:lpstr>반드시 알아야 할 내용 </vt:lpstr>
      <vt:lpstr>Q: 언제 시작하나요? </vt:lpstr>
      <vt:lpstr>Q: 배틀패스에 대해서 설명해주세요 </vt:lpstr>
      <vt:lpstr>Q: 배틀 패스 점수를 어떻게 모으나요? </vt:lpstr>
      <vt:lpstr>Q: 점수에 대한 설명이 더 필요합니다  </vt:lpstr>
      <vt:lpstr>Object 705A </vt:lpstr>
      <vt:lpstr>121</vt:lpstr>
      <vt:lpstr>T110E3 </vt:lpstr>
      <vt:lpstr>나머지 전차들 획득 가능 포인트</vt:lpstr>
      <vt:lpstr>Q: 배틀로얄은 어떻게 진행됩니까? </vt:lpstr>
      <vt:lpstr>+) 중요 </vt:lpstr>
      <vt:lpstr>Q: 너무 어려워요 필요한 이야기만 해주세요 </vt:lpstr>
      <vt:lpstr>배틀 패스 최종 완료 보상</vt:lpstr>
      <vt:lpstr>Q: 배틀 패스 토큰이 뭐에요? </vt:lpstr>
      <vt:lpstr>배틀 패스 토큰으로 무엇을 할 수 있나요? </vt:lpstr>
      <vt:lpstr>추후 내용이 업그레이드가 될겁니다.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배틀패스 시즌4</dc:title>
  <dc:creator>ceochieftain@gmail.com</dc:creator>
  <cp:lastModifiedBy>조 은우</cp:lastModifiedBy>
  <cp:revision>9</cp:revision>
  <dcterms:created xsi:type="dcterms:W3CDTF">2021-03-11T13:39:12Z</dcterms:created>
  <dcterms:modified xsi:type="dcterms:W3CDTF">2021-03-11T14:58:56Z</dcterms:modified>
</cp:coreProperties>
</file>