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7" r:id="rId3"/>
    <p:sldId id="259" r:id="rId4"/>
    <p:sldId id="256" r:id="rId5"/>
    <p:sldId id="260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0" clrIdx="0">
    <p:extLst>
      <p:ext uri="{19B8F6BF-5375-455C-9EA6-DF929625EA0E}">
        <p15:presenceInfo xmlns:p15="http://schemas.microsoft.com/office/powerpoint/2012/main" userId="4518a08bcc57e8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7461" autoAdjust="0"/>
  </p:normalViewPr>
  <p:slideViewPr>
    <p:cSldViewPr snapToGrid="0">
      <p:cViewPr varScale="1">
        <p:scale>
          <a:sx n="160" d="100"/>
          <a:sy n="160" d="100"/>
        </p:scale>
        <p:origin x="17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0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CB0FA-F757-4A7E-B821-CD8FB2400BBE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43F46-7F7D-4E60-947B-254C99FBD8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48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동남아 매각처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: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믈라카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술*데킬라 매각항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),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반다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흑요석 곤봉 특수항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r>
              <a:rPr lang="ko-KR" altLang="en-US" sz="1200" smtClean="0"/>
              <a:t/>
            </a:r>
            <a:br>
              <a:rPr lang="ko-KR" altLang="en-US" sz="1200" smtClean="0"/>
            </a:b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동남아 매입 추천 루트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: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테르나데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반다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암본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딜리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마카사르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반자르마신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자야카르타</a:t>
            </a:r>
            <a:r>
              <a:rPr lang="ko-KR" altLang="en-US" sz="1200" smtClean="0"/>
              <a:t/>
            </a:r>
            <a:br>
              <a:rPr lang="ko-KR" altLang="en-US" sz="1200" smtClean="0"/>
            </a:b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동남아 교역품 추천순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: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육두구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메이스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흑단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깃털 공예품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침향</a:t>
            </a:r>
            <a:r>
              <a:rPr lang="ko-KR" altLang="en-US" sz="1200" smtClean="0"/>
              <a:t/>
            </a:r>
            <a:br>
              <a:rPr lang="ko-KR" altLang="en-US" sz="1200" smtClean="0"/>
            </a:b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동남아 교역품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700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개 기준 순수익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: 1500~1900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만 두캇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평균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1700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만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r>
              <a:rPr lang="ko-KR" altLang="en-US" sz="1200" smtClean="0"/>
              <a:t/>
            </a:r>
            <a:br>
              <a:rPr lang="ko-KR" altLang="en-US" sz="1200" smtClean="0"/>
            </a:b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----------</a:t>
            </a:r>
            <a:r>
              <a:rPr lang="ko-KR" altLang="en-US" sz="1200" smtClean="0"/>
              <a:t/>
            </a:r>
            <a:br>
              <a:rPr lang="ko-KR" altLang="en-US" sz="1200" smtClean="0"/>
            </a:b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카리브에서 동남아로 이동 시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: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포를라미르 출발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이카파 경우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믈라카 도착 후 술 매각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반다로 이동하여 흑요석 곤봉을 포함한 모든 적재품 매각</a:t>
            </a:r>
            <a:r>
              <a:rPr lang="ko-KR" altLang="en-US" sz="1200" smtClean="0"/>
              <a:t/>
            </a:r>
            <a:br>
              <a:rPr lang="ko-KR" altLang="en-US" sz="1200" smtClean="0"/>
            </a:b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기대 왕복 수익은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3000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만 두캇 정도이며 적재량 추가 확보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&amp;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성수기로 인한 고가치 품목 추가 매입 시에는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4000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만 두캇도 충분히 기대할 수 있습니다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.</a:t>
            </a:r>
            <a:endParaRPr lang="ko-KR" altLang="en-US" sz="12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3F46-7F7D-4E60-947B-254C99FBD81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78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3F46-7F7D-4E60-947B-254C99FBD81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05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동남아 매각처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: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믈라카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술*데킬라 매각항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),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반다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흑요석 곤봉 특수항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r>
              <a:rPr lang="ko-KR" altLang="en-US" sz="1200" smtClean="0"/>
              <a:t/>
            </a:r>
            <a:br>
              <a:rPr lang="ko-KR" altLang="en-US" sz="1200" smtClean="0"/>
            </a:b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동남아 매입 추천 루트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: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테르나데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반다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암본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딜리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마카사르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반자르마신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-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자야카르타</a:t>
            </a:r>
            <a:r>
              <a:rPr lang="ko-KR" altLang="en-US" sz="1200" smtClean="0"/>
              <a:t/>
            </a:r>
            <a:br>
              <a:rPr lang="ko-KR" altLang="en-US" sz="1200" smtClean="0"/>
            </a:b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동남아 교역품 추천순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: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육두구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메이스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흑단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깃털 공예품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 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침향</a:t>
            </a:r>
            <a:r>
              <a:rPr lang="ko-KR" altLang="en-US" sz="1200" smtClean="0"/>
              <a:t/>
            </a:r>
            <a:br>
              <a:rPr lang="ko-KR" altLang="en-US" sz="1200" smtClean="0"/>
            </a:b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동남아 교역품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700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개 기준 순수익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: 1500~1900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만 두캇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(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평균 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1700</a:t>
            </a:r>
            <a:r>
              <a:rPr lang="ko-KR" altLang="en-US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만</a:t>
            </a:r>
            <a:r>
              <a:rPr lang="en-US" altLang="ko-KR" sz="1200" b="0" i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3F46-7F7D-4E60-947B-254C99FBD81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52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164"/>
            <a:ext cx="9144000" cy="54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7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9"/>
            <a:ext cx="9144000" cy="67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77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0"/>
            <a:ext cx="9144000" cy="67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23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99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0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5" y="0"/>
            <a:ext cx="5871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743"/>
            <a:ext cx="9144000" cy="5669625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9172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13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32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0531-4E21-421A-80F3-BA38A77E0C63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6EC6-4B49-41D5-90C2-55B86695A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38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사각형 설명선 4"/>
          <p:cNvSpPr/>
          <p:nvPr/>
        </p:nvSpPr>
        <p:spPr>
          <a:xfrm>
            <a:off x="735807" y="1437481"/>
            <a:ext cx="269624" cy="121533"/>
          </a:xfrm>
          <a:prstGeom prst="wedgeRoundRectCallout">
            <a:avLst>
              <a:gd name="adj1" fmla="val 74267"/>
              <a:gd name="adj2" fmla="val 5775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위스키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632077" y="1559014"/>
            <a:ext cx="373354" cy="10566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조지 앤슨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1915570" y="787400"/>
            <a:ext cx="537117" cy="121533"/>
          </a:xfrm>
          <a:prstGeom prst="wedgeRoundRectCallout">
            <a:avLst>
              <a:gd name="adj1" fmla="val -63508"/>
              <a:gd name="adj2" fmla="val 3424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위스키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서양갑옷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1915571" y="908933"/>
            <a:ext cx="222792" cy="10566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1740694" y="1747043"/>
            <a:ext cx="666227" cy="121533"/>
          </a:xfrm>
          <a:prstGeom prst="wedgeRoundRectCallout">
            <a:avLst>
              <a:gd name="adj1" fmla="val 18953"/>
              <a:gd name="adj2" fmla="val 13416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위스키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강철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플란넬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1669256" y="1631156"/>
            <a:ext cx="783431" cy="115887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드레이크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바바라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바이런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1100138" y="1951831"/>
            <a:ext cx="538183" cy="121533"/>
          </a:xfrm>
          <a:prstGeom prst="wedgeRoundRectCallout">
            <a:avLst>
              <a:gd name="adj1" fmla="val 18953"/>
              <a:gd name="adj2" fmla="val 13416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서양갑옷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플란넬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2500564" y="237379"/>
            <a:ext cx="537117" cy="121533"/>
          </a:xfrm>
          <a:prstGeom prst="wedgeRoundRectCallout">
            <a:avLst>
              <a:gd name="adj1" fmla="val -4987"/>
              <a:gd name="adj2" fmla="val -11728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보드카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아콰비트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3595939" y="358912"/>
            <a:ext cx="537117" cy="121533"/>
          </a:xfrm>
          <a:prstGeom prst="wedgeRoundRectCallout">
            <a:avLst>
              <a:gd name="adj1" fmla="val -4987"/>
              <a:gd name="adj2" fmla="val -11728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깃털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목재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5454902" y="184686"/>
            <a:ext cx="537117" cy="121533"/>
          </a:xfrm>
          <a:prstGeom prst="wedgeRoundRectCallout">
            <a:avLst>
              <a:gd name="adj1" fmla="val -76808"/>
              <a:gd name="adj2" fmla="val -3106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아콰비트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양손검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5439696" y="306219"/>
            <a:ext cx="373354" cy="10566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구스타프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5240589" y="627598"/>
            <a:ext cx="572461" cy="220127"/>
          </a:xfrm>
          <a:prstGeom prst="wedgeRoundRectCallout">
            <a:avLst>
              <a:gd name="adj1" fmla="val -76808"/>
              <a:gd name="adj2" fmla="val -3106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아콰비트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양손검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은식기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6150227" y="732898"/>
            <a:ext cx="398211" cy="114827"/>
          </a:xfrm>
          <a:prstGeom prst="wedgeRoundRectCallout">
            <a:avLst>
              <a:gd name="adj1" fmla="val -76808"/>
              <a:gd name="adj2" fmla="val -3106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보드카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6150227" y="856101"/>
            <a:ext cx="373354" cy="10566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6189915" y="121542"/>
            <a:ext cx="497975" cy="114827"/>
          </a:xfrm>
          <a:prstGeom prst="wedgeRoundRectCallout">
            <a:avLst>
              <a:gd name="adj1" fmla="val -34728"/>
              <a:gd name="adj2" fmla="val -8913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보드카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펠트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6189915" y="244165"/>
            <a:ext cx="373354" cy="10566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4973888" y="1747043"/>
            <a:ext cx="645861" cy="12153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구스타프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4972031" y="1625510"/>
            <a:ext cx="323870" cy="121533"/>
          </a:xfrm>
          <a:prstGeom prst="wedgeRoundRectCallout">
            <a:avLst>
              <a:gd name="adj1" fmla="val -20061"/>
              <a:gd name="adj2" fmla="val -8201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호박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4181727" y="1376714"/>
            <a:ext cx="537117" cy="121533"/>
          </a:xfrm>
          <a:prstGeom prst="wedgeRoundRectCallout">
            <a:avLst>
              <a:gd name="adj1" fmla="val -42228"/>
              <a:gd name="adj2" fmla="val -12903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아콰비트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호박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3890963" y="1832503"/>
            <a:ext cx="537117" cy="121533"/>
          </a:xfrm>
          <a:prstGeom prst="wedgeRoundRectCallout">
            <a:avLst>
              <a:gd name="adj1" fmla="val -29814"/>
              <a:gd name="adj2" fmla="val -11728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은식기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호박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3327381" y="1305628"/>
            <a:ext cx="382608" cy="121533"/>
          </a:xfrm>
          <a:prstGeom prst="wedgeRoundRectCallout">
            <a:avLst>
              <a:gd name="adj1" fmla="val -20947"/>
              <a:gd name="adj2" fmla="val 11392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은방울꽃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306868" y="1819979"/>
            <a:ext cx="382608" cy="121533"/>
          </a:xfrm>
          <a:prstGeom prst="wedgeRoundRectCallout">
            <a:avLst>
              <a:gd name="adj1" fmla="val -47087"/>
              <a:gd name="adj2" fmla="val -8593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은방울꽃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3311495" y="1941251"/>
            <a:ext cx="373354" cy="10566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2769122" y="1490312"/>
            <a:ext cx="382608" cy="121533"/>
          </a:xfrm>
          <a:prstGeom prst="wedgeRoundRectCallout">
            <a:avLst>
              <a:gd name="adj1" fmla="val 12661"/>
              <a:gd name="adj2" fmla="val 10216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진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유리구슬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2764611" y="1376714"/>
            <a:ext cx="373354" cy="10566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1" name="모서리가 둥근 사각형 설명선 30"/>
          <p:cNvSpPr/>
          <p:nvPr/>
        </p:nvSpPr>
        <p:spPr>
          <a:xfrm>
            <a:off x="2190749" y="1305627"/>
            <a:ext cx="453241" cy="219866"/>
          </a:xfrm>
          <a:prstGeom prst="wedgeRoundRectCallout">
            <a:avLst>
              <a:gd name="adj1" fmla="val 83337"/>
              <a:gd name="adj2" fmla="val 18276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태피스트리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유리구슬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2936865" y="2252344"/>
            <a:ext cx="382608" cy="247835"/>
          </a:xfrm>
          <a:prstGeom prst="wedgeRoundRectCallout">
            <a:avLst>
              <a:gd name="adj1" fmla="val -49577"/>
              <a:gd name="adj2" fmla="val -11072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진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은식기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유리구슬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2577818" y="2581692"/>
            <a:ext cx="382608" cy="123918"/>
          </a:xfrm>
          <a:prstGeom prst="wedgeRoundRectCallout">
            <a:avLst>
              <a:gd name="adj1" fmla="val -32151"/>
              <a:gd name="adj2" fmla="val -21833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태피스트리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2587594" y="2705609"/>
            <a:ext cx="373354" cy="10566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바바라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하멜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2081213" y="2692457"/>
            <a:ext cx="325186" cy="123918"/>
          </a:xfrm>
          <a:prstGeom prst="wedgeRoundRectCallout">
            <a:avLst>
              <a:gd name="adj1" fmla="val 28842"/>
              <a:gd name="adj2" fmla="val -19912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고블랭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6" name="모서리가 둥근 사각형 설명선 35"/>
          <p:cNvSpPr/>
          <p:nvPr/>
        </p:nvSpPr>
        <p:spPr>
          <a:xfrm>
            <a:off x="2138363" y="2811272"/>
            <a:ext cx="268558" cy="110765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달타냥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1938672" y="1880745"/>
            <a:ext cx="311782" cy="30641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모서리가 둥근 사각형 설명선 41"/>
          <p:cNvSpPr/>
          <p:nvPr/>
        </p:nvSpPr>
        <p:spPr>
          <a:xfrm>
            <a:off x="1889512" y="2115634"/>
            <a:ext cx="268558" cy="110765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조지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3" name="모서리가 둥근 사각형 설명선 42"/>
          <p:cNvSpPr/>
          <p:nvPr/>
        </p:nvSpPr>
        <p:spPr>
          <a:xfrm>
            <a:off x="1044043" y="2519733"/>
            <a:ext cx="325186" cy="123918"/>
          </a:xfrm>
          <a:prstGeom prst="wedgeRoundRectCallout">
            <a:avLst>
              <a:gd name="adj1" fmla="val 107927"/>
              <a:gd name="adj2" fmla="val -14915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강철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4" name="모서리가 둥근 사각형 설명선 43"/>
          <p:cNvSpPr/>
          <p:nvPr/>
        </p:nvSpPr>
        <p:spPr>
          <a:xfrm>
            <a:off x="1291128" y="3271093"/>
            <a:ext cx="325186" cy="123918"/>
          </a:xfrm>
          <a:prstGeom prst="wedgeRoundRectCallout">
            <a:avLst>
              <a:gd name="adj1" fmla="val 84179"/>
              <a:gd name="adj2" fmla="val 2160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은식기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5" name="모서리가 둥근 사각형 설명선 44"/>
          <p:cNvSpPr/>
          <p:nvPr/>
        </p:nvSpPr>
        <p:spPr>
          <a:xfrm>
            <a:off x="891897" y="3047189"/>
            <a:ext cx="639077" cy="220084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달타냥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뒤플레시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도비니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6" name="모서리가 둥근 사각형 설명선 45"/>
          <p:cNvSpPr/>
          <p:nvPr/>
        </p:nvSpPr>
        <p:spPr>
          <a:xfrm>
            <a:off x="1410924" y="3715710"/>
            <a:ext cx="325186" cy="123918"/>
          </a:xfrm>
          <a:prstGeom prst="wedgeRoundRectCallout">
            <a:avLst>
              <a:gd name="adj1" fmla="val 75621"/>
              <a:gd name="adj2" fmla="val -3770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고블랭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7" name="모서리가 둥근 사각형 설명선 46"/>
          <p:cNvSpPr/>
          <p:nvPr/>
        </p:nvSpPr>
        <p:spPr>
          <a:xfrm>
            <a:off x="881567" y="3656330"/>
            <a:ext cx="530465" cy="23130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달타냥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도비니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8" name="모서리가 둥근 사각형 설명선 47"/>
          <p:cNvSpPr/>
          <p:nvPr/>
        </p:nvSpPr>
        <p:spPr>
          <a:xfrm>
            <a:off x="1085849" y="4369180"/>
            <a:ext cx="654845" cy="123918"/>
          </a:xfrm>
          <a:prstGeom prst="wedgeRoundRectCallout">
            <a:avLst>
              <a:gd name="adj1" fmla="val -91919"/>
              <a:gd name="adj2" fmla="val 8143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핸드캐논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아줄레주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1085849" y="4502623"/>
            <a:ext cx="530465" cy="23130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가르시아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0" name="모서리가 둥근 사각형 설명선 49"/>
          <p:cNvSpPr/>
          <p:nvPr/>
        </p:nvSpPr>
        <p:spPr>
          <a:xfrm>
            <a:off x="1005431" y="4877508"/>
            <a:ext cx="654845" cy="123918"/>
          </a:xfrm>
          <a:prstGeom prst="wedgeRoundRectCallout">
            <a:avLst>
              <a:gd name="adj1" fmla="val -80282"/>
              <a:gd name="adj2" fmla="val 6606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핸드캐논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아몬드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1" name="모서리가 둥근 사각형 설명선 50"/>
          <p:cNvSpPr/>
          <p:nvPr/>
        </p:nvSpPr>
        <p:spPr>
          <a:xfrm>
            <a:off x="1001176" y="5001426"/>
            <a:ext cx="696651" cy="332574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페르난도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 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가마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알베르트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 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알바레스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2" name="모서리가 둥근 사각형 설명선 51"/>
          <p:cNvSpPr/>
          <p:nvPr/>
        </p:nvSpPr>
        <p:spPr>
          <a:xfrm>
            <a:off x="122103" y="5439576"/>
            <a:ext cx="509974" cy="262724"/>
          </a:xfrm>
          <a:prstGeom prst="wedgeRoundRectCallout">
            <a:avLst>
              <a:gd name="adj1" fmla="val 82967"/>
              <a:gd name="adj2" fmla="val -3602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알바레스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3" name="모서리가 둥근 사각형 설명선 52"/>
          <p:cNvSpPr/>
          <p:nvPr/>
        </p:nvSpPr>
        <p:spPr>
          <a:xfrm>
            <a:off x="122103" y="5880808"/>
            <a:ext cx="654845" cy="123918"/>
          </a:xfrm>
          <a:prstGeom prst="wedgeRoundRectCallout">
            <a:avLst>
              <a:gd name="adj1" fmla="val 94263"/>
              <a:gd name="adj2" fmla="val -22602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서양대포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화승총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4" name="모서리가 둥근 사각형 설명선 53"/>
          <p:cNvSpPr/>
          <p:nvPr/>
        </p:nvSpPr>
        <p:spPr>
          <a:xfrm>
            <a:off x="1" y="6007902"/>
            <a:ext cx="652568" cy="34032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페르난도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에제키엘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알바레스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드푸아티에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살바도르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6" name="모서리가 둥근 사각형 설명선 55"/>
          <p:cNvSpPr/>
          <p:nvPr/>
        </p:nvSpPr>
        <p:spPr>
          <a:xfrm>
            <a:off x="872541" y="6361160"/>
            <a:ext cx="403809" cy="192040"/>
          </a:xfrm>
          <a:prstGeom prst="wedgeRoundRectCallout">
            <a:avLst>
              <a:gd name="adj1" fmla="val -29098"/>
              <a:gd name="adj2" fmla="val -10370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페르난도</a:t>
            </a:r>
            <a:endParaRPr lang="en-US" altLang="ko-KR" sz="70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7" name="모서리가 둥근 사각형 설명선 56"/>
          <p:cNvSpPr/>
          <p:nvPr/>
        </p:nvSpPr>
        <p:spPr>
          <a:xfrm>
            <a:off x="1216897" y="5923315"/>
            <a:ext cx="304664" cy="114169"/>
          </a:xfrm>
          <a:prstGeom prst="wedgeRoundRectCallout">
            <a:avLst>
              <a:gd name="adj1" fmla="val -29098"/>
              <a:gd name="adj2" fmla="val -10370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살바도르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8" name="모서리가 둥근 사각형 설명선 57"/>
          <p:cNvSpPr/>
          <p:nvPr/>
        </p:nvSpPr>
        <p:spPr>
          <a:xfrm>
            <a:off x="1729705" y="5747636"/>
            <a:ext cx="520749" cy="133172"/>
          </a:xfrm>
          <a:prstGeom prst="wedgeRoundRectCallout">
            <a:avLst>
              <a:gd name="adj1" fmla="val -95164"/>
              <a:gd name="adj2" fmla="val -15570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샤프란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아몬드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9" name="모서리가 둥근 사각형 설명선 58"/>
          <p:cNvSpPr/>
          <p:nvPr/>
        </p:nvSpPr>
        <p:spPr>
          <a:xfrm>
            <a:off x="1894276" y="4776881"/>
            <a:ext cx="296474" cy="119677"/>
          </a:xfrm>
          <a:prstGeom prst="wedgeRoundRectCallout">
            <a:avLst>
              <a:gd name="adj1" fmla="val -923"/>
              <a:gd name="adj2" fmla="val 12020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아몬드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0" name="모서리가 둥근 사각형 설명선 59"/>
          <p:cNvSpPr/>
          <p:nvPr/>
        </p:nvSpPr>
        <p:spPr>
          <a:xfrm>
            <a:off x="2024189" y="4459008"/>
            <a:ext cx="296474" cy="119677"/>
          </a:xfrm>
          <a:prstGeom prst="wedgeRoundRectCallout">
            <a:avLst>
              <a:gd name="adj1" fmla="val 74042"/>
              <a:gd name="adj2" fmla="val 5122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화승총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1" name="모서리가 둥근 사각형 설명선 60"/>
          <p:cNvSpPr/>
          <p:nvPr/>
        </p:nvSpPr>
        <p:spPr>
          <a:xfrm>
            <a:off x="1985748" y="4352301"/>
            <a:ext cx="570169" cy="9736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알바레스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2" name="모서리가 둥근 사각형 설명선 61"/>
          <p:cNvSpPr/>
          <p:nvPr/>
        </p:nvSpPr>
        <p:spPr>
          <a:xfrm>
            <a:off x="2156330" y="4020144"/>
            <a:ext cx="449430" cy="129468"/>
          </a:xfrm>
          <a:prstGeom prst="wedgeRoundRectCallout">
            <a:avLst>
              <a:gd name="adj1" fmla="val 58336"/>
              <a:gd name="adj2" fmla="val 85559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달타냥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도비니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3" name="모서리가 둥근 사각형 설명선 62"/>
          <p:cNvSpPr/>
          <p:nvPr/>
        </p:nvSpPr>
        <p:spPr>
          <a:xfrm>
            <a:off x="2648533" y="3859220"/>
            <a:ext cx="296474" cy="119677"/>
          </a:xfrm>
          <a:prstGeom prst="wedgeRoundRectCallout">
            <a:avLst>
              <a:gd name="adj1" fmla="val 36622"/>
              <a:gd name="adj2" fmla="val 13674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서양대포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4" name="모서리가 둥근 사각형 설명선 63"/>
          <p:cNvSpPr/>
          <p:nvPr/>
        </p:nvSpPr>
        <p:spPr>
          <a:xfrm>
            <a:off x="2302341" y="3494434"/>
            <a:ext cx="606838" cy="371944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도비니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메디치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달타냥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뒤플레시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드푸아티에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5" name="모서리가 둥근 사각형 설명선 64"/>
          <p:cNvSpPr/>
          <p:nvPr/>
        </p:nvSpPr>
        <p:spPr>
          <a:xfrm>
            <a:off x="2949883" y="3612876"/>
            <a:ext cx="711820" cy="166344"/>
          </a:xfrm>
          <a:prstGeom prst="wedgeRoundRectCallout">
            <a:avLst>
              <a:gd name="adj1" fmla="val 34868"/>
              <a:gd name="adj2" fmla="val 12180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서양대포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벨벳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은식기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6" name="모서리가 둥근 사각형 설명선 65"/>
          <p:cNvSpPr/>
          <p:nvPr/>
        </p:nvSpPr>
        <p:spPr>
          <a:xfrm>
            <a:off x="2964040" y="3271315"/>
            <a:ext cx="606838" cy="330647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갈릴레오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카테리나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메디치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베스푸치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뒤플레시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7" name="모서리가 둥근 사각형 설명선 66"/>
          <p:cNvSpPr/>
          <p:nvPr/>
        </p:nvSpPr>
        <p:spPr>
          <a:xfrm>
            <a:off x="2587594" y="5686825"/>
            <a:ext cx="349272" cy="193983"/>
          </a:xfrm>
          <a:prstGeom prst="wedgeRoundRectCallout">
            <a:avLst>
              <a:gd name="adj1" fmla="val -29098"/>
              <a:gd name="adj2" fmla="val -10370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레밍톤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조커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살바도르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9" name="모서리가 둥근 사각형 설명선 68"/>
          <p:cNvSpPr/>
          <p:nvPr/>
        </p:nvSpPr>
        <p:spPr>
          <a:xfrm>
            <a:off x="6250124" y="6532784"/>
            <a:ext cx="304664" cy="114169"/>
          </a:xfrm>
          <a:prstGeom prst="wedgeRoundRectCallout">
            <a:avLst>
              <a:gd name="adj1" fmla="val 85537"/>
              <a:gd name="adj2" fmla="val 7535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0" name="모서리가 둥근 사각형 설명선 69"/>
          <p:cNvSpPr/>
          <p:nvPr/>
        </p:nvSpPr>
        <p:spPr>
          <a:xfrm>
            <a:off x="5841749" y="6638976"/>
            <a:ext cx="408375" cy="131722"/>
          </a:xfrm>
          <a:prstGeom prst="wedgeRoundRectCallout">
            <a:avLst>
              <a:gd name="adj1" fmla="val 214597"/>
              <a:gd name="adj2" fmla="val 50922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술탄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1" name="모서리가 둥근 사각형 설명선 70"/>
          <p:cNvSpPr/>
          <p:nvPr/>
        </p:nvSpPr>
        <p:spPr>
          <a:xfrm>
            <a:off x="7462974" y="6608286"/>
            <a:ext cx="304664" cy="114169"/>
          </a:xfrm>
          <a:prstGeom prst="wedgeRoundRectCallout">
            <a:avLst>
              <a:gd name="adj1" fmla="val -89541"/>
              <a:gd name="adj2" fmla="val -4808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2" name="모서리가 둥근 사각형 설명선 71"/>
          <p:cNvSpPr/>
          <p:nvPr/>
        </p:nvSpPr>
        <p:spPr>
          <a:xfrm>
            <a:off x="7762014" y="6348222"/>
            <a:ext cx="296474" cy="119677"/>
          </a:xfrm>
          <a:prstGeom prst="wedgeRoundRectCallout">
            <a:avLst>
              <a:gd name="adj1" fmla="val -95164"/>
              <a:gd name="adj2" fmla="val 3000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수선화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3" name="모서리가 둥근 사각형 설명선 72"/>
          <p:cNvSpPr/>
          <p:nvPr/>
        </p:nvSpPr>
        <p:spPr>
          <a:xfrm>
            <a:off x="8056349" y="6359379"/>
            <a:ext cx="382802" cy="108519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4" name="모서리가 둥근 사각형 설명선 73"/>
          <p:cNvSpPr/>
          <p:nvPr/>
        </p:nvSpPr>
        <p:spPr>
          <a:xfrm>
            <a:off x="7882664" y="5939309"/>
            <a:ext cx="296474" cy="119677"/>
          </a:xfrm>
          <a:prstGeom prst="wedgeRoundRectCallout">
            <a:avLst>
              <a:gd name="adj1" fmla="val -95164"/>
              <a:gd name="adj2" fmla="val 3000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수선화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5" name="모서리가 둥근 사각형 설명선 74"/>
          <p:cNvSpPr/>
          <p:nvPr/>
        </p:nvSpPr>
        <p:spPr>
          <a:xfrm>
            <a:off x="8176999" y="5950466"/>
            <a:ext cx="382802" cy="108519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6" name="모서리가 둥근 사각형 설명선 75"/>
          <p:cNvSpPr/>
          <p:nvPr/>
        </p:nvSpPr>
        <p:spPr>
          <a:xfrm>
            <a:off x="7794197" y="5584655"/>
            <a:ext cx="642000" cy="117645"/>
          </a:xfrm>
          <a:prstGeom prst="wedgeRoundRectCallout">
            <a:avLst>
              <a:gd name="adj1" fmla="val -105902"/>
              <a:gd name="adj2" fmla="val 122966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살바도르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7" name="모서리가 둥근 사각형 설명선 76"/>
          <p:cNvSpPr/>
          <p:nvPr/>
        </p:nvSpPr>
        <p:spPr>
          <a:xfrm>
            <a:off x="7166500" y="5274161"/>
            <a:ext cx="296474" cy="119677"/>
          </a:xfrm>
          <a:prstGeom prst="wedgeRoundRectCallout">
            <a:avLst>
              <a:gd name="adj1" fmla="val -71604"/>
              <a:gd name="adj2" fmla="val 15204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수선화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8" name="모서리가 둥근 사각형 설명선 77"/>
          <p:cNvSpPr/>
          <p:nvPr/>
        </p:nvSpPr>
        <p:spPr>
          <a:xfrm>
            <a:off x="7162723" y="5167713"/>
            <a:ext cx="382802" cy="108519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9" name="모서리가 둥근 사각형 설명선 78"/>
          <p:cNvSpPr/>
          <p:nvPr/>
        </p:nvSpPr>
        <p:spPr>
          <a:xfrm>
            <a:off x="6227106" y="5486400"/>
            <a:ext cx="535643" cy="200425"/>
          </a:xfrm>
          <a:prstGeom prst="wedgeRoundRectCallout">
            <a:avLst>
              <a:gd name="adj1" fmla="val -71604"/>
              <a:gd name="adj2" fmla="val 5382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오크모스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대리석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대리석상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0" name="모서리가 둥근 사각형 설명선 79"/>
          <p:cNvSpPr/>
          <p:nvPr/>
        </p:nvSpPr>
        <p:spPr>
          <a:xfrm>
            <a:off x="6303526" y="5372361"/>
            <a:ext cx="382802" cy="108519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1" name="모서리가 둥근 사각형 설명선 80"/>
          <p:cNvSpPr/>
          <p:nvPr/>
        </p:nvSpPr>
        <p:spPr>
          <a:xfrm>
            <a:off x="8139723" y="4779569"/>
            <a:ext cx="296474" cy="119677"/>
          </a:xfrm>
          <a:prstGeom prst="wedgeRoundRectCallout">
            <a:avLst>
              <a:gd name="adj1" fmla="val 24779"/>
              <a:gd name="adj2" fmla="val -12917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캐비아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2" name="모서리가 둥근 사각형 설명선 81"/>
          <p:cNvSpPr/>
          <p:nvPr/>
        </p:nvSpPr>
        <p:spPr>
          <a:xfrm>
            <a:off x="8096558" y="4901629"/>
            <a:ext cx="552141" cy="99798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3" name="모서리가 둥근 사각형 설명선 82"/>
          <p:cNvSpPr/>
          <p:nvPr/>
        </p:nvSpPr>
        <p:spPr>
          <a:xfrm>
            <a:off x="8254541" y="4301724"/>
            <a:ext cx="296474" cy="119677"/>
          </a:xfrm>
          <a:prstGeom prst="wedgeRoundRectCallout">
            <a:avLst>
              <a:gd name="adj1" fmla="val -58753"/>
              <a:gd name="adj2" fmla="val -240601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캐비아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4" name="모서리가 둥근 사각형 설명선 83"/>
          <p:cNvSpPr/>
          <p:nvPr/>
        </p:nvSpPr>
        <p:spPr>
          <a:xfrm>
            <a:off x="7318832" y="4010943"/>
            <a:ext cx="296474" cy="119677"/>
          </a:xfrm>
          <a:prstGeom prst="wedgeRoundRectCallout">
            <a:avLst>
              <a:gd name="adj1" fmla="val 71899"/>
              <a:gd name="adj2" fmla="val -8672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캐비아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5" name="모서리가 둥근 사각형 설명선 84"/>
          <p:cNvSpPr/>
          <p:nvPr/>
        </p:nvSpPr>
        <p:spPr>
          <a:xfrm>
            <a:off x="6636140" y="3189314"/>
            <a:ext cx="296474" cy="119677"/>
          </a:xfrm>
          <a:prstGeom prst="wedgeRoundRectCallout">
            <a:avLst>
              <a:gd name="adj1" fmla="val 63332"/>
              <a:gd name="adj2" fmla="val 18918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캐비아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6" name="모서리가 둥근 사각형 설명선 85"/>
          <p:cNvSpPr/>
          <p:nvPr/>
        </p:nvSpPr>
        <p:spPr>
          <a:xfrm>
            <a:off x="6616991" y="3078035"/>
            <a:ext cx="382802" cy="108519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7" name="모서리가 둥근 사각형 설명선 86"/>
          <p:cNvSpPr/>
          <p:nvPr/>
        </p:nvSpPr>
        <p:spPr>
          <a:xfrm>
            <a:off x="6302715" y="3891266"/>
            <a:ext cx="296474" cy="119677"/>
          </a:xfrm>
          <a:prstGeom prst="wedgeRoundRectCallout">
            <a:avLst>
              <a:gd name="adj1" fmla="val 37630"/>
              <a:gd name="adj2" fmla="val 17326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캐비아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8" name="모서리가 둥근 사각형 설명선 87"/>
          <p:cNvSpPr/>
          <p:nvPr/>
        </p:nvSpPr>
        <p:spPr>
          <a:xfrm>
            <a:off x="5790949" y="4186937"/>
            <a:ext cx="509974" cy="262724"/>
          </a:xfrm>
          <a:prstGeom prst="wedgeRoundRectCallout">
            <a:avLst>
              <a:gd name="adj1" fmla="val 95419"/>
              <a:gd name="adj2" fmla="val 121076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술탄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9" name="모서리가 둥근 사각형 설명선 88"/>
          <p:cNvSpPr/>
          <p:nvPr/>
        </p:nvSpPr>
        <p:spPr>
          <a:xfrm>
            <a:off x="5080000" y="4578685"/>
            <a:ext cx="507933" cy="101265"/>
          </a:xfrm>
          <a:prstGeom prst="wedgeRoundRectCallout">
            <a:avLst>
              <a:gd name="adj1" fmla="val 98117"/>
              <a:gd name="adj2" fmla="val 18821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오크모스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대리석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1" name="모서리가 둥근 사각형 설명선 90"/>
          <p:cNvSpPr/>
          <p:nvPr/>
        </p:nvSpPr>
        <p:spPr>
          <a:xfrm>
            <a:off x="5144017" y="4463674"/>
            <a:ext cx="382802" cy="108519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술탄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2" name="모서리가 둥근 사각형 설명선 91"/>
          <p:cNvSpPr/>
          <p:nvPr/>
        </p:nvSpPr>
        <p:spPr>
          <a:xfrm>
            <a:off x="5185729" y="4955343"/>
            <a:ext cx="507933" cy="212370"/>
          </a:xfrm>
          <a:prstGeom prst="wedgeRoundRectCallout">
            <a:avLst>
              <a:gd name="adj1" fmla="val 79364"/>
              <a:gd name="adj2" fmla="val 8792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오크모스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대리석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대리석상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3" name="모서리가 둥근 사각형 설명선 92"/>
          <p:cNvSpPr/>
          <p:nvPr/>
        </p:nvSpPr>
        <p:spPr>
          <a:xfrm>
            <a:off x="4775336" y="4010943"/>
            <a:ext cx="304664" cy="114169"/>
          </a:xfrm>
          <a:prstGeom prst="wedgeRoundRectCallout">
            <a:avLst>
              <a:gd name="adj1" fmla="val -22845"/>
              <a:gd name="adj2" fmla="val 152145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술탄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5" name="모서리가 둥근 사각형 설명선 94"/>
          <p:cNvSpPr/>
          <p:nvPr/>
        </p:nvSpPr>
        <p:spPr>
          <a:xfrm>
            <a:off x="4675557" y="3763242"/>
            <a:ext cx="296474" cy="119677"/>
          </a:xfrm>
          <a:prstGeom prst="wedgeRoundRectCallout">
            <a:avLst>
              <a:gd name="adj1" fmla="val -95164"/>
              <a:gd name="adj2" fmla="val 162651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벨벳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6" name="모서리가 둥근 사각형 설명선 95"/>
          <p:cNvSpPr/>
          <p:nvPr/>
        </p:nvSpPr>
        <p:spPr>
          <a:xfrm>
            <a:off x="4478862" y="3515541"/>
            <a:ext cx="296474" cy="119677"/>
          </a:xfrm>
          <a:prstGeom prst="wedgeRoundRectCallout">
            <a:avLst>
              <a:gd name="adj1" fmla="val -99448"/>
              <a:gd name="adj2" fmla="val 8836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거울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7" name="모서리가 둥근 사각형 설명선 96"/>
          <p:cNvSpPr/>
          <p:nvPr/>
        </p:nvSpPr>
        <p:spPr>
          <a:xfrm>
            <a:off x="4484156" y="3412918"/>
            <a:ext cx="382802" cy="108519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카테리나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8" name="모서리가 둥근 사각형 설명선 97"/>
          <p:cNvSpPr/>
          <p:nvPr/>
        </p:nvSpPr>
        <p:spPr>
          <a:xfrm>
            <a:off x="4273182" y="3084724"/>
            <a:ext cx="593776" cy="166344"/>
          </a:xfrm>
          <a:prstGeom prst="wedgeRoundRectCallout">
            <a:avLst>
              <a:gd name="adj1" fmla="val -83726"/>
              <a:gd name="adj2" fmla="val 29561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거울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벨벳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은식기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9" name="모서리가 둥근 사각형 설명선 98"/>
          <p:cNvSpPr/>
          <p:nvPr/>
        </p:nvSpPr>
        <p:spPr>
          <a:xfrm>
            <a:off x="4323680" y="2751960"/>
            <a:ext cx="606838" cy="330647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갈릴레오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카테리나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메디치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필리푸스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0" name="모서리가 둥근 사각형 설명선 99"/>
          <p:cNvSpPr/>
          <p:nvPr/>
        </p:nvSpPr>
        <p:spPr>
          <a:xfrm>
            <a:off x="3743242" y="5588131"/>
            <a:ext cx="304664" cy="114169"/>
          </a:xfrm>
          <a:prstGeom prst="wedgeRoundRectCallout">
            <a:avLst>
              <a:gd name="adj1" fmla="val -29098"/>
              <a:gd name="adj2" fmla="val -10370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살바도르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1" name="모서리가 둥근 사각형 설명선 100"/>
          <p:cNvSpPr/>
          <p:nvPr/>
        </p:nvSpPr>
        <p:spPr>
          <a:xfrm>
            <a:off x="3319473" y="1198257"/>
            <a:ext cx="373354" cy="10566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살바도르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2" name="모서리가 둥근 사각형 설명선 101"/>
          <p:cNvSpPr/>
          <p:nvPr/>
        </p:nvSpPr>
        <p:spPr>
          <a:xfrm>
            <a:off x="4196318" y="4888834"/>
            <a:ext cx="507933" cy="101265"/>
          </a:xfrm>
          <a:prstGeom prst="wedgeRoundRectCallout">
            <a:avLst>
              <a:gd name="adj1" fmla="val -9397"/>
              <a:gd name="adj2" fmla="val -8769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벨벳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은식기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4" name="모서리가 둥근 사각형 설명선 103"/>
          <p:cNvSpPr/>
          <p:nvPr/>
        </p:nvSpPr>
        <p:spPr>
          <a:xfrm>
            <a:off x="4165199" y="5001446"/>
            <a:ext cx="570169" cy="9736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살바도르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드푸아티에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5" name="모서리가 둥근 사각형 설명선 104"/>
          <p:cNvSpPr/>
          <p:nvPr/>
        </p:nvSpPr>
        <p:spPr>
          <a:xfrm>
            <a:off x="3976708" y="4292462"/>
            <a:ext cx="296474" cy="119677"/>
          </a:xfrm>
          <a:prstGeom prst="wedgeRoundRectCallout">
            <a:avLst>
              <a:gd name="adj1" fmla="val 26921"/>
              <a:gd name="adj2" fmla="val -123871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거울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6" name="모서리가 둥근 사각형 설명선 105"/>
          <p:cNvSpPr/>
          <p:nvPr/>
        </p:nvSpPr>
        <p:spPr>
          <a:xfrm>
            <a:off x="3838430" y="4408817"/>
            <a:ext cx="537221" cy="209648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갈릴레오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카테리나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메디치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7" name="모서리가 둥근 사각형 설명선 106"/>
          <p:cNvSpPr/>
          <p:nvPr/>
        </p:nvSpPr>
        <p:spPr>
          <a:xfrm>
            <a:off x="3595139" y="3494434"/>
            <a:ext cx="544114" cy="116179"/>
          </a:xfrm>
          <a:prstGeom prst="wedgeRoundRectCallout">
            <a:avLst>
              <a:gd name="adj1" fmla="val -20522"/>
              <a:gd name="adj2" fmla="val 37034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서양대포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벨벳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8" name="모서리가 둥근 사각형 설명선 107"/>
          <p:cNvSpPr/>
          <p:nvPr/>
        </p:nvSpPr>
        <p:spPr>
          <a:xfrm>
            <a:off x="3580268" y="3179200"/>
            <a:ext cx="604113" cy="312971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갈릴레오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카테리나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메디치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베스푸치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드푸아티에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9" name="모서리가 둥근 사각형 설명선 108"/>
          <p:cNvSpPr/>
          <p:nvPr/>
        </p:nvSpPr>
        <p:spPr>
          <a:xfrm>
            <a:off x="3067101" y="4318299"/>
            <a:ext cx="304664" cy="114169"/>
          </a:xfrm>
          <a:prstGeom prst="wedgeRoundRectCallout">
            <a:avLst>
              <a:gd name="adj1" fmla="val 70947"/>
              <a:gd name="adj2" fmla="val -20275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베스푸치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0" name="모서리가 둥근 사각형 설명선 109"/>
          <p:cNvSpPr/>
          <p:nvPr/>
        </p:nvSpPr>
        <p:spPr>
          <a:xfrm>
            <a:off x="2698396" y="4969335"/>
            <a:ext cx="296474" cy="119677"/>
          </a:xfrm>
          <a:prstGeom prst="wedgeRoundRectCallout">
            <a:avLst>
              <a:gd name="adj1" fmla="val -69462"/>
              <a:gd name="adj2" fmla="val -2836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아몬드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1" name="가로로 말린 두루마리 모양 110"/>
          <p:cNvSpPr/>
          <p:nvPr/>
        </p:nvSpPr>
        <p:spPr>
          <a:xfrm>
            <a:off x="5270807" y="2012597"/>
            <a:ext cx="1349233" cy="670200"/>
          </a:xfrm>
          <a:prstGeom prst="horizontalScroll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하나 B" panose="02020603020101020101" pitchFamily="18" charset="-127"/>
                <a:ea typeface="하나 B" panose="02020603020101020101" pitchFamily="18" charset="-127"/>
              </a:rPr>
              <a:t>유럽</a:t>
            </a:r>
            <a:endParaRPr lang="ko-KR" altLang="en-US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-698189" y="2798508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-565975" y="2798508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8" y="8708"/>
            <a:ext cx="2231364" cy="26701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94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사각형 설명선 16"/>
          <p:cNvSpPr/>
          <p:nvPr/>
        </p:nvSpPr>
        <p:spPr>
          <a:xfrm>
            <a:off x="4099622" y="2339227"/>
            <a:ext cx="658083" cy="116644"/>
          </a:xfrm>
          <a:prstGeom prst="wedgeRoundRectCallout">
            <a:avLst>
              <a:gd name="adj1" fmla="val -40252"/>
              <a:gd name="adj2" fmla="val 9900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올스파이스</a:t>
            </a:r>
            <a:r>
              <a:rPr lang="en-US" altLang="ko-KR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바닐라</a:t>
            </a:r>
            <a:endParaRPr lang="en-US" altLang="ko-KR" sz="70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2861204" y="2518775"/>
            <a:ext cx="454211" cy="241980"/>
          </a:xfrm>
          <a:prstGeom prst="wedgeRoundRectCallout">
            <a:avLst>
              <a:gd name="adj1" fmla="val 38953"/>
              <a:gd name="adj2" fmla="val 9224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테킬라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담배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카카오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2861203" y="3241459"/>
            <a:ext cx="454211" cy="331362"/>
          </a:xfrm>
          <a:prstGeom prst="wedgeRoundRectCallout">
            <a:avLst>
              <a:gd name="adj1" fmla="val 76283"/>
              <a:gd name="adj2" fmla="val 4118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테킬라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파인애플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오팔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땅콩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3436487" y="3851472"/>
            <a:ext cx="454211" cy="331362"/>
          </a:xfrm>
          <a:prstGeom prst="wedgeRoundRectCallout">
            <a:avLst>
              <a:gd name="adj1" fmla="val 72283"/>
              <a:gd name="adj2" fmla="val -5749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테킬라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올스파이스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담배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땅콩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4344894" y="3868747"/>
            <a:ext cx="454211" cy="331362"/>
          </a:xfrm>
          <a:prstGeom prst="wedgeRoundRectCallout">
            <a:avLst>
              <a:gd name="adj1" fmla="val -39707"/>
              <a:gd name="adj2" fmla="val -14521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파인애플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바닐라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카카오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땅콩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5253301" y="3959581"/>
            <a:ext cx="454211" cy="240528"/>
          </a:xfrm>
          <a:prstGeom prst="wedgeRoundRectCallout">
            <a:avLst>
              <a:gd name="adj1" fmla="val -31708"/>
              <a:gd name="adj2" fmla="val -9770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담배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산호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5988388" y="3839317"/>
            <a:ext cx="454211" cy="240528"/>
          </a:xfrm>
          <a:prstGeom prst="wedgeRoundRectCallout">
            <a:avLst>
              <a:gd name="adj1" fmla="val -51605"/>
              <a:gd name="adj2" fmla="val -7329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로그우드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카카오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땅콩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3069814" y="1097478"/>
            <a:ext cx="599507" cy="234168"/>
          </a:xfrm>
          <a:prstGeom prst="wedgeRoundRectCallout">
            <a:avLst>
              <a:gd name="adj1" fmla="val 65502"/>
              <a:gd name="adj2" fmla="val -12251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치클</a:t>
            </a:r>
            <a:r>
              <a:rPr lang="en-US" altLang="ko-KR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메이플시럽</a:t>
            </a:r>
            <a:endParaRPr lang="en-US" altLang="ko-KR" sz="700" smtClean="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크랜베리</a:t>
            </a:r>
            <a:endParaRPr lang="en-US" altLang="ko-KR" sz="70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681300" y="3868747"/>
            <a:ext cx="454211" cy="261192"/>
          </a:xfrm>
          <a:prstGeom prst="wedgeRoundRectCallout">
            <a:avLst>
              <a:gd name="adj1" fmla="val 61618"/>
              <a:gd name="adj2" fmla="val -10261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선인장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흑요석곤봉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1792638" y="3481987"/>
            <a:ext cx="454211" cy="342543"/>
          </a:xfrm>
          <a:prstGeom prst="wedgeRoundRectCallout">
            <a:avLst>
              <a:gd name="adj1" fmla="val 30954"/>
              <a:gd name="adj2" fmla="val -10029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 </a:t>
            </a: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흑요석곤봉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치클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2207158" y="4298030"/>
            <a:ext cx="454211" cy="298194"/>
          </a:xfrm>
          <a:prstGeom prst="wedgeRoundRectCallout">
            <a:avLst>
              <a:gd name="adj1" fmla="val 52286"/>
              <a:gd name="adj2" fmla="val -7554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올스파이스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흑요석곤봉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3030724" y="5073467"/>
            <a:ext cx="454211" cy="298194"/>
          </a:xfrm>
          <a:prstGeom prst="wedgeRoundRectCallout">
            <a:avLst>
              <a:gd name="adj1" fmla="val 82950"/>
              <a:gd name="adj2" fmla="val -2071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바닐라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흑요석곤봉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4322361" y="5222564"/>
            <a:ext cx="454211" cy="202876"/>
          </a:xfrm>
          <a:prstGeom prst="wedgeRoundRectCallout">
            <a:avLst>
              <a:gd name="adj1" fmla="val -2050"/>
              <a:gd name="adj2" fmla="val -6614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아보카도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1" name="모서리가 둥근 사각형 설명선 30"/>
          <p:cNvSpPr/>
          <p:nvPr/>
        </p:nvSpPr>
        <p:spPr>
          <a:xfrm>
            <a:off x="5026195" y="5222564"/>
            <a:ext cx="454211" cy="202876"/>
          </a:xfrm>
          <a:prstGeom prst="wedgeRoundRectCallout">
            <a:avLst>
              <a:gd name="adj1" fmla="val -19945"/>
              <a:gd name="adj2" fmla="val -11622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아보카도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5358997" y="4491789"/>
            <a:ext cx="549817" cy="202876"/>
          </a:xfrm>
          <a:prstGeom prst="wedgeRoundRectCallout">
            <a:avLst>
              <a:gd name="adj1" fmla="val -22213"/>
              <a:gd name="adj2" fmla="val 10412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로그우드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올스파이스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5730029" y="5270223"/>
            <a:ext cx="454211" cy="202876"/>
          </a:xfrm>
          <a:prstGeom prst="wedgeRoundRectCallout">
            <a:avLst>
              <a:gd name="adj1" fmla="val -19945"/>
              <a:gd name="adj2" fmla="val -11622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오팔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토파즈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혹요석곤봉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6184240" y="4532149"/>
            <a:ext cx="549817" cy="202876"/>
          </a:xfrm>
          <a:prstGeom prst="wedgeRoundRectCallout">
            <a:avLst>
              <a:gd name="adj1" fmla="val -22213"/>
              <a:gd name="adj2" fmla="val 10412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오팔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 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로그우드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바닐라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7897893" y="5460017"/>
            <a:ext cx="549817" cy="202876"/>
          </a:xfrm>
          <a:prstGeom prst="wedgeRoundRectCallout">
            <a:avLst>
              <a:gd name="adj1" fmla="val -7430"/>
              <a:gd name="adj2" fmla="val 12750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토파즈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</a:p>
          <a:p>
            <a:pPr algn="ctr"/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흑요석곤봉</a:t>
            </a:r>
            <a:r>
              <a:rPr lang="en-US" altLang="ko-KR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럼</a:t>
            </a:r>
            <a:endParaRPr lang="en-US" altLang="ko-KR" sz="700" smtClean="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6" name="모서리가 둥근 사각형 설명선 35"/>
          <p:cNvSpPr/>
          <p:nvPr/>
        </p:nvSpPr>
        <p:spPr>
          <a:xfrm>
            <a:off x="8365068" y="5866417"/>
            <a:ext cx="685470" cy="202876"/>
          </a:xfrm>
          <a:prstGeom prst="wedgeRoundRectCallout">
            <a:avLst>
              <a:gd name="adj1" fmla="val -30837"/>
              <a:gd name="adj2" fmla="val 18091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아보카도</a:t>
            </a:r>
            <a:r>
              <a:rPr lang="en-US" altLang="ko-KR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카카오</a:t>
            </a:r>
            <a:endParaRPr lang="en-US" altLang="ko-KR" sz="700" smtClean="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7" name="모서리가 둥근 사각형 설명선 36"/>
          <p:cNvSpPr/>
          <p:nvPr/>
        </p:nvSpPr>
        <p:spPr>
          <a:xfrm>
            <a:off x="5957134" y="4082152"/>
            <a:ext cx="533704" cy="149230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바스코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8" name="모서리가 둥근 사각형 설명선 37"/>
          <p:cNvSpPr/>
          <p:nvPr/>
        </p:nvSpPr>
        <p:spPr>
          <a:xfrm>
            <a:off x="5237141" y="4190687"/>
            <a:ext cx="492888" cy="137759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바스코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9" name="모서리가 둥근 사각형 설명선 38"/>
          <p:cNvSpPr/>
          <p:nvPr/>
        </p:nvSpPr>
        <p:spPr>
          <a:xfrm>
            <a:off x="3436487" y="4200109"/>
            <a:ext cx="390446" cy="128337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바스코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0" name="모서리가 둥근 사각형 설명선 39"/>
          <p:cNvSpPr/>
          <p:nvPr/>
        </p:nvSpPr>
        <p:spPr>
          <a:xfrm>
            <a:off x="4264817" y="4200395"/>
            <a:ext cx="534288" cy="128051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바이런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바스코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1" name="모서리가 둥근 사각형 설명선 40"/>
          <p:cNvSpPr/>
          <p:nvPr/>
        </p:nvSpPr>
        <p:spPr>
          <a:xfrm>
            <a:off x="4264817" y="2471465"/>
            <a:ext cx="390446" cy="128337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2" name="모서리가 둥근 사각형 설명선 41"/>
          <p:cNvSpPr/>
          <p:nvPr/>
        </p:nvSpPr>
        <p:spPr>
          <a:xfrm>
            <a:off x="2661369" y="2762372"/>
            <a:ext cx="492888" cy="137759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바스코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3" name="모서리가 둥근 사각형 설명선 42"/>
          <p:cNvSpPr/>
          <p:nvPr/>
        </p:nvSpPr>
        <p:spPr>
          <a:xfrm>
            <a:off x="2764941" y="3576272"/>
            <a:ext cx="492888" cy="137759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바스코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4" name="모서리가 둥근 사각형 설명선 43"/>
          <p:cNvSpPr/>
          <p:nvPr/>
        </p:nvSpPr>
        <p:spPr>
          <a:xfrm>
            <a:off x="3218960" y="1342994"/>
            <a:ext cx="301213" cy="125179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바이런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5" name="모서리가 둥근 사각형 설명선 44"/>
          <p:cNvSpPr/>
          <p:nvPr/>
        </p:nvSpPr>
        <p:spPr>
          <a:xfrm>
            <a:off x="536569" y="4137857"/>
            <a:ext cx="492888" cy="137759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티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노카틀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6" name="모서리가 둥근 사각형 설명선 45"/>
          <p:cNvSpPr/>
          <p:nvPr/>
        </p:nvSpPr>
        <p:spPr>
          <a:xfrm>
            <a:off x="2283656" y="4609846"/>
            <a:ext cx="301213" cy="125179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7" name="모서리가 둥근 사각형 설명선 46"/>
          <p:cNvSpPr/>
          <p:nvPr/>
        </p:nvSpPr>
        <p:spPr>
          <a:xfrm>
            <a:off x="3030724" y="5371661"/>
            <a:ext cx="301213" cy="125179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바스코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8" name="모서리가 둥근 사각형 설명선 47"/>
          <p:cNvSpPr/>
          <p:nvPr/>
        </p:nvSpPr>
        <p:spPr>
          <a:xfrm>
            <a:off x="4264817" y="5428669"/>
            <a:ext cx="492888" cy="137759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바스코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5078800" y="5432678"/>
            <a:ext cx="301213" cy="125179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알론소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6" name="가로로 말린 두루마리 모양 55"/>
          <p:cNvSpPr/>
          <p:nvPr/>
        </p:nvSpPr>
        <p:spPr>
          <a:xfrm>
            <a:off x="312285" y="893836"/>
            <a:ext cx="1738765" cy="782564"/>
          </a:xfrm>
          <a:prstGeom prst="horizontalScroll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mtClean="0">
                <a:latin typeface="하나 B" panose="02020603020101020101" pitchFamily="18" charset="-127"/>
                <a:ea typeface="하나 B" panose="02020603020101020101" pitchFamily="18" charset="-127"/>
              </a:rPr>
              <a:t>카리브</a:t>
            </a:r>
            <a:endParaRPr lang="ko-KR" altLang="en-US" sz="280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97" y="-2555"/>
            <a:ext cx="1982703" cy="2598738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105" y="2690"/>
            <a:ext cx="2362192" cy="25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사각형 설명선 10"/>
          <p:cNvSpPr/>
          <p:nvPr/>
        </p:nvSpPr>
        <p:spPr>
          <a:xfrm>
            <a:off x="3483900" y="6231466"/>
            <a:ext cx="454211" cy="233981"/>
          </a:xfrm>
          <a:prstGeom prst="wedgeRoundRectCallout">
            <a:avLst>
              <a:gd name="adj1" fmla="val 84213"/>
              <a:gd name="adj2" fmla="val 4470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다이아몬드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제라늄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사금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3483900" y="6482723"/>
            <a:ext cx="390446" cy="128337"/>
          </a:xfrm>
          <a:prstGeom prst="wedgeRoundRectCallout">
            <a:avLst>
              <a:gd name="adj1" fmla="val -17586"/>
              <a:gd name="adj2" fmla="val 2737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6843473" y="5165760"/>
            <a:ext cx="454211" cy="233981"/>
          </a:xfrm>
          <a:prstGeom prst="wedgeRoundRectCallout">
            <a:avLst>
              <a:gd name="adj1" fmla="val -57454"/>
              <a:gd name="adj2" fmla="val -7687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에메랄드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사금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월하향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5" name="가로로 말린 두루마리 모양 14"/>
          <p:cNvSpPr/>
          <p:nvPr/>
        </p:nvSpPr>
        <p:spPr>
          <a:xfrm>
            <a:off x="3144265" y="143845"/>
            <a:ext cx="1637891" cy="670200"/>
          </a:xfrm>
          <a:prstGeom prst="horizontalScroll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하나 B" panose="02020603020101020101" pitchFamily="18" charset="-127"/>
                <a:ea typeface="하나 B" panose="02020603020101020101" pitchFamily="18" charset="-127"/>
              </a:rPr>
              <a:t>아프리카</a:t>
            </a:r>
            <a:r>
              <a:rPr lang="en-US" altLang="ko-KR" smtClean="0">
                <a:latin typeface="하나 B" panose="02020603020101020101" pitchFamily="18" charset="-127"/>
                <a:ea typeface="하나 B" panose="02020603020101020101" pitchFamily="18" charset="-127"/>
              </a:rPr>
              <a:t>,</a:t>
            </a:r>
            <a:r>
              <a:rPr lang="ko-KR" altLang="en-US" smtClean="0">
                <a:latin typeface="하나 B" panose="02020603020101020101" pitchFamily="18" charset="-127"/>
                <a:ea typeface="하나 B" panose="02020603020101020101" pitchFamily="18" charset="-127"/>
              </a:rPr>
              <a:t>아랍</a:t>
            </a:r>
            <a:endParaRPr lang="ko-KR" altLang="en-US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541890" y="747760"/>
            <a:ext cx="403809" cy="192040"/>
          </a:xfrm>
          <a:prstGeom prst="wedgeRoundRectCallout">
            <a:avLst>
              <a:gd name="adj1" fmla="val 93559"/>
              <a:gd name="adj2" fmla="val -34265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알바레스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205340" y="418141"/>
            <a:ext cx="403809" cy="121609"/>
          </a:xfrm>
          <a:prstGeom prst="wedgeRoundRectCallout">
            <a:avLst>
              <a:gd name="adj1" fmla="val 93559"/>
              <a:gd name="adj2" fmla="val -67331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205340" y="2428682"/>
            <a:ext cx="403809" cy="192040"/>
          </a:xfrm>
          <a:prstGeom prst="wedgeRoundRectCallout">
            <a:avLst>
              <a:gd name="adj1" fmla="val 25941"/>
              <a:gd name="adj2" fmla="val -87171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알바레스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827552" y="2620722"/>
            <a:ext cx="403809" cy="121609"/>
          </a:xfrm>
          <a:prstGeom prst="wedgeRoundRectCallout">
            <a:avLst>
              <a:gd name="adj1" fmla="val 68399"/>
              <a:gd name="adj2" fmla="val -72553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4974102" y="5165760"/>
            <a:ext cx="403809" cy="121609"/>
          </a:xfrm>
          <a:prstGeom prst="wedgeRoundRectCallout">
            <a:avLst>
              <a:gd name="adj1" fmla="val 68399"/>
              <a:gd name="adj2" fmla="val -72553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5427076" y="4666019"/>
            <a:ext cx="310278" cy="111295"/>
          </a:xfrm>
          <a:prstGeom prst="wedgeRoundRectCallout">
            <a:avLst>
              <a:gd name="adj1" fmla="val 27513"/>
              <a:gd name="adj2" fmla="val 1099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5377911" y="4270177"/>
            <a:ext cx="341913" cy="103568"/>
          </a:xfrm>
          <a:prstGeom prst="wedgeRoundRectCallout">
            <a:avLst>
              <a:gd name="adj1" fmla="val 43238"/>
              <a:gd name="adj2" fmla="val 2143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059394" y="4094824"/>
            <a:ext cx="512184" cy="113112"/>
          </a:xfrm>
          <a:prstGeom prst="wedgeRoundRectCallout">
            <a:avLst>
              <a:gd name="adj1" fmla="val 40934"/>
              <a:gd name="adj2" fmla="val 2899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4858469" y="3542770"/>
            <a:ext cx="659901" cy="126128"/>
          </a:xfrm>
          <a:prstGeom prst="wedgeRoundRectCallout">
            <a:avLst>
              <a:gd name="adj1" fmla="val 45688"/>
              <a:gd name="adj2" fmla="val 26311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5499491" y="3304134"/>
            <a:ext cx="281927" cy="100692"/>
          </a:xfrm>
          <a:prstGeom prst="wedgeRoundRectCallout">
            <a:avLst>
              <a:gd name="adj1" fmla="val -43635"/>
              <a:gd name="adj2" fmla="val 31880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5836709" y="2704288"/>
            <a:ext cx="403809" cy="121609"/>
          </a:xfrm>
          <a:prstGeom prst="wedgeRoundRectCallout">
            <a:avLst>
              <a:gd name="adj1" fmla="val 21223"/>
              <a:gd name="adj2" fmla="val -51666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5045751" y="1144247"/>
            <a:ext cx="316961" cy="113112"/>
          </a:xfrm>
          <a:prstGeom prst="wedgeRoundRectCallout">
            <a:avLst>
              <a:gd name="adj1" fmla="val 39686"/>
              <a:gd name="adj2" fmla="val -133809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7219078" y="2524702"/>
            <a:ext cx="316961" cy="96020"/>
          </a:xfrm>
          <a:prstGeom prst="wedgeRoundRectCallout">
            <a:avLst>
              <a:gd name="adj1" fmla="val -24423"/>
              <a:gd name="adj2" fmla="val -100126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6192111" y="267832"/>
            <a:ext cx="852137" cy="96020"/>
          </a:xfrm>
          <a:prstGeom prst="wedgeRoundRectCallout">
            <a:avLst>
              <a:gd name="adj1" fmla="val -20708"/>
              <a:gd name="adj2" fmla="val 18912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장플뢰리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6" name="모서리가 둥근 사각형 설명선 35"/>
          <p:cNvSpPr/>
          <p:nvPr/>
        </p:nvSpPr>
        <p:spPr>
          <a:xfrm>
            <a:off x="6948372" y="692613"/>
            <a:ext cx="316961" cy="96020"/>
          </a:xfrm>
          <a:prstGeom prst="wedgeRoundRectCallout">
            <a:avLst>
              <a:gd name="adj1" fmla="val -10399"/>
              <a:gd name="adj2" fmla="val 45365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7" name="모서리가 둥근 사각형 설명선 36"/>
          <p:cNvSpPr/>
          <p:nvPr/>
        </p:nvSpPr>
        <p:spPr>
          <a:xfrm>
            <a:off x="7496582" y="866526"/>
            <a:ext cx="689354" cy="105453"/>
          </a:xfrm>
          <a:prstGeom prst="wedgeRoundRectCallout">
            <a:avLst>
              <a:gd name="adj1" fmla="val -44543"/>
              <a:gd name="adj2" fmla="val 52569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9" name="모서리가 둥근 사각형 설명선 38"/>
          <p:cNvSpPr/>
          <p:nvPr/>
        </p:nvSpPr>
        <p:spPr>
          <a:xfrm>
            <a:off x="2921000" y="5109573"/>
            <a:ext cx="607701" cy="233981"/>
          </a:xfrm>
          <a:prstGeom prst="wedgeRoundRectCallout">
            <a:avLst>
              <a:gd name="adj1" fmla="val 84213"/>
              <a:gd name="adj2" fmla="val 4470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다이아몬드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제라늄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오렌지기름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0" name="모서리가 둥근 사각형 설명선 39"/>
          <p:cNvSpPr/>
          <p:nvPr/>
        </p:nvSpPr>
        <p:spPr>
          <a:xfrm>
            <a:off x="3073400" y="4552950"/>
            <a:ext cx="393158" cy="156570"/>
          </a:xfrm>
          <a:prstGeom prst="wedgeRoundRectCallout">
            <a:avLst>
              <a:gd name="adj1" fmla="val 91909"/>
              <a:gd name="adj2" fmla="val -5630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다이아몬드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1" name="모서리가 둥근 사각형 설명선 40"/>
          <p:cNvSpPr/>
          <p:nvPr/>
        </p:nvSpPr>
        <p:spPr>
          <a:xfrm>
            <a:off x="3276600" y="4221660"/>
            <a:ext cx="207300" cy="110037"/>
          </a:xfrm>
          <a:prstGeom prst="wedgeRoundRectCallout">
            <a:avLst>
              <a:gd name="adj1" fmla="val 111570"/>
              <a:gd name="adj2" fmla="val -2028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2" name="모서리가 둥근 사각형 설명선 41"/>
          <p:cNvSpPr/>
          <p:nvPr/>
        </p:nvSpPr>
        <p:spPr>
          <a:xfrm>
            <a:off x="2393950" y="3492500"/>
            <a:ext cx="558258" cy="125212"/>
          </a:xfrm>
          <a:prstGeom prst="wedgeRoundRectCallout">
            <a:avLst>
              <a:gd name="adj1" fmla="val 78583"/>
              <a:gd name="adj2" fmla="val -202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진주</a:t>
            </a:r>
            <a:r>
              <a:rPr lang="en-US" altLang="ko-KR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마노</a:t>
            </a:r>
            <a:r>
              <a:rPr lang="en-US" altLang="ko-KR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산호</a:t>
            </a:r>
            <a:endParaRPr lang="en-US" altLang="ko-KR" sz="700">
              <a:solidFill>
                <a:schemeClr val="bg1">
                  <a:lumMod val="65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3" name="모서리가 둥근 사각형 설명선 42"/>
          <p:cNvSpPr/>
          <p:nvPr/>
        </p:nvSpPr>
        <p:spPr>
          <a:xfrm>
            <a:off x="3710642" y="3000440"/>
            <a:ext cx="581957" cy="131018"/>
          </a:xfrm>
          <a:prstGeom prst="wedgeRoundRectCallout">
            <a:avLst>
              <a:gd name="adj1" fmla="val -77250"/>
              <a:gd name="adj2" fmla="val 659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아프리카쇠뇌</a:t>
            </a:r>
            <a:r>
              <a:rPr lang="en-US" altLang="ko-KR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황단</a:t>
            </a:r>
            <a:endParaRPr lang="en-US" altLang="ko-KR" sz="700">
              <a:solidFill>
                <a:schemeClr val="bg1">
                  <a:lumMod val="65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4" name="모서리가 둥근 사각형 설명선 43"/>
          <p:cNvSpPr/>
          <p:nvPr/>
        </p:nvSpPr>
        <p:spPr>
          <a:xfrm>
            <a:off x="3296490" y="2791181"/>
            <a:ext cx="581957" cy="131018"/>
          </a:xfrm>
          <a:prstGeom prst="wedgeRoundRectCallout">
            <a:avLst>
              <a:gd name="adj1" fmla="val -77250"/>
              <a:gd name="adj2" fmla="val 659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아프리카쇠뇌</a:t>
            </a:r>
            <a:r>
              <a:rPr lang="en-US" altLang="ko-KR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마노</a:t>
            </a:r>
            <a:endParaRPr lang="en-US" altLang="ko-KR" sz="700">
              <a:solidFill>
                <a:schemeClr val="bg1">
                  <a:lumMod val="65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5" name="모서리가 둥근 사각형 설명선 44"/>
          <p:cNvSpPr/>
          <p:nvPr/>
        </p:nvSpPr>
        <p:spPr>
          <a:xfrm>
            <a:off x="2476500" y="1937418"/>
            <a:ext cx="596900" cy="126441"/>
          </a:xfrm>
          <a:prstGeom prst="wedgeRoundRectCallout">
            <a:avLst>
              <a:gd name="adj1" fmla="val -51402"/>
              <a:gd name="adj2" fmla="val 12426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다이아몬드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 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6" name="모서리가 둥근 사각형 설명선 45"/>
          <p:cNvSpPr/>
          <p:nvPr/>
        </p:nvSpPr>
        <p:spPr>
          <a:xfrm>
            <a:off x="2549487" y="2712670"/>
            <a:ext cx="460413" cy="129065"/>
          </a:xfrm>
          <a:prstGeom prst="wedgeRoundRectCallout">
            <a:avLst>
              <a:gd name="adj1" fmla="val -49396"/>
              <a:gd name="adj2" fmla="val 1581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아프리카쇠뇌</a:t>
            </a:r>
            <a:endParaRPr lang="en-US" altLang="ko-KR" sz="700">
              <a:solidFill>
                <a:schemeClr val="bg1">
                  <a:lumMod val="65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7" name="모서리가 둥근 사각형 설명선 46"/>
          <p:cNvSpPr/>
          <p:nvPr/>
        </p:nvSpPr>
        <p:spPr>
          <a:xfrm>
            <a:off x="1928749" y="3135205"/>
            <a:ext cx="266877" cy="117862"/>
          </a:xfrm>
          <a:prstGeom prst="wedgeRoundRectCallout">
            <a:avLst>
              <a:gd name="adj1" fmla="val 60940"/>
              <a:gd name="adj2" fmla="val -780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홍두</a:t>
            </a:r>
            <a:endParaRPr lang="en-US" altLang="ko-KR" sz="700">
              <a:solidFill>
                <a:schemeClr val="bg1">
                  <a:lumMod val="65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8" name="모서리가 둥근 사각형 설명선 47"/>
          <p:cNvSpPr/>
          <p:nvPr/>
        </p:nvSpPr>
        <p:spPr>
          <a:xfrm>
            <a:off x="1003298" y="3010808"/>
            <a:ext cx="558258" cy="125212"/>
          </a:xfrm>
          <a:prstGeom prst="wedgeRoundRectCallout">
            <a:avLst>
              <a:gd name="adj1" fmla="val 35359"/>
              <a:gd name="adj2" fmla="val -912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아프쇠뇌</a:t>
            </a:r>
            <a:r>
              <a:rPr lang="en-US" altLang="ko-KR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홍두</a:t>
            </a:r>
            <a:endParaRPr lang="en-US" altLang="ko-KR" sz="700">
              <a:solidFill>
                <a:schemeClr val="bg1">
                  <a:lumMod val="65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1370491" y="2145722"/>
            <a:ext cx="558258" cy="125212"/>
          </a:xfrm>
          <a:prstGeom prst="wedgeRoundRectCallout">
            <a:avLst>
              <a:gd name="adj1" fmla="val -51089"/>
              <a:gd name="adj2" fmla="val 12171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아프쇠뇌</a:t>
            </a:r>
            <a:r>
              <a:rPr lang="en-US" altLang="ko-KR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홍두</a:t>
            </a:r>
            <a:endParaRPr lang="en-US" altLang="ko-KR" sz="700">
              <a:solidFill>
                <a:schemeClr val="bg1">
                  <a:lumMod val="65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0" name="모서리가 둥근 사각형 설명선 49"/>
          <p:cNvSpPr/>
          <p:nvPr/>
        </p:nvSpPr>
        <p:spPr>
          <a:xfrm>
            <a:off x="1370491" y="2145722"/>
            <a:ext cx="558258" cy="125212"/>
          </a:xfrm>
          <a:prstGeom prst="wedgeRoundRectCallout">
            <a:avLst>
              <a:gd name="adj1" fmla="val -36302"/>
              <a:gd name="adj2" fmla="val 1673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아프쇠뇌</a:t>
            </a:r>
            <a:r>
              <a:rPr lang="en-US" altLang="ko-KR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bg1">
                    <a:lumMod val="65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홍두</a:t>
            </a:r>
            <a:endParaRPr lang="en-US" altLang="ko-KR" sz="700">
              <a:solidFill>
                <a:schemeClr val="bg1">
                  <a:lumMod val="65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1" name="모서리가 둥근 사각형 설명선 50"/>
          <p:cNvSpPr/>
          <p:nvPr/>
        </p:nvSpPr>
        <p:spPr>
          <a:xfrm>
            <a:off x="899648" y="1725242"/>
            <a:ext cx="207300" cy="110037"/>
          </a:xfrm>
          <a:prstGeom prst="wedgeRoundRectCallout">
            <a:avLst>
              <a:gd name="adj1" fmla="val 111570"/>
              <a:gd name="adj2" fmla="val -2028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2" name="모서리가 둥근 사각형 설명선 51"/>
          <p:cNvSpPr/>
          <p:nvPr/>
        </p:nvSpPr>
        <p:spPr>
          <a:xfrm>
            <a:off x="5547932" y="5717543"/>
            <a:ext cx="454211" cy="233981"/>
          </a:xfrm>
          <a:prstGeom prst="wedgeRoundRectCallout">
            <a:avLst>
              <a:gd name="adj1" fmla="val -59784"/>
              <a:gd name="adj2" fmla="val -7470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다이아몬드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백금</a:t>
            </a:r>
            <a:r>
              <a:rPr lang="en-US" altLang="ko-KR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루이보소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5" name="모서리가 둥근 사각형 설명선 54"/>
          <p:cNvSpPr/>
          <p:nvPr/>
        </p:nvSpPr>
        <p:spPr>
          <a:xfrm>
            <a:off x="4876800" y="5054601"/>
            <a:ext cx="455980" cy="111159"/>
          </a:xfrm>
          <a:prstGeom prst="wedgeRoundRectCallout">
            <a:avLst>
              <a:gd name="adj1" fmla="val 76755"/>
              <a:gd name="adj2" fmla="val 2541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백금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루이보소</a:t>
            </a:r>
            <a:endParaRPr lang="en-US" altLang="ko-KR" sz="70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6" name="모서리가 둥근 사각형 설명선 55"/>
          <p:cNvSpPr/>
          <p:nvPr/>
        </p:nvSpPr>
        <p:spPr>
          <a:xfrm>
            <a:off x="4876800" y="4852553"/>
            <a:ext cx="595359" cy="104808"/>
          </a:xfrm>
          <a:prstGeom prst="wedgeRoundRectCallout">
            <a:avLst>
              <a:gd name="adj1" fmla="val 76755"/>
              <a:gd name="adj2" fmla="val 2541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백금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오렌지기름</a:t>
            </a:r>
            <a:endParaRPr lang="en-US" altLang="ko-KR" sz="70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7" name="모서리가 둥근 사각형 설명선 56"/>
          <p:cNvSpPr/>
          <p:nvPr/>
        </p:nvSpPr>
        <p:spPr>
          <a:xfrm>
            <a:off x="5110115" y="4568811"/>
            <a:ext cx="724087" cy="97344"/>
          </a:xfrm>
          <a:prstGeom prst="wedgeRoundRectCallout">
            <a:avLst>
              <a:gd name="adj1" fmla="val 55708"/>
              <a:gd name="adj2" fmla="val 3193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백금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에메랄드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월하향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8" name="모서리가 둥근 사각형 설명선 57"/>
          <p:cNvSpPr/>
          <p:nvPr/>
        </p:nvSpPr>
        <p:spPr>
          <a:xfrm>
            <a:off x="5166718" y="4151380"/>
            <a:ext cx="626785" cy="111205"/>
          </a:xfrm>
          <a:prstGeom prst="wedgeRoundRectCallout">
            <a:avLst>
              <a:gd name="adj1" fmla="val 55708"/>
              <a:gd name="adj2" fmla="val 3193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월하향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타마린드</a:t>
            </a:r>
            <a:endParaRPr lang="en-US" altLang="ko-KR" sz="70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9" name="모서리가 둥근 사각형 설명선 58"/>
          <p:cNvSpPr/>
          <p:nvPr/>
        </p:nvSpPr>
        <p:spPr>
          <a:xfrm>
            <a:off x="6059394" y="3982448"/>
            <a:ext cx="207300" cy="110037"/>
          </a:xfrm>
          <a:prstGeom prst="wedgeRoundRectCallout">
            <a:avLst>
              <a:gd name="adj1" fmla="val -112043"/>
              <a:gd name="adj2" fmla="val -2605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0" name="모서리가 둥근 사각형 설명선 59"/>
          <p:cNvSpPr/>
          <p:nvPr/>
        </p:nvSpPr>
        <p:spPr>
          <a:xfrm>
            <a:off x="5166718" y="3670772"/>
            <a:ext cx="356578" cy="93979"/>
          </a:xfrm>
          <a:prstGeom prst="wedgeRoundRectCallout">
            <a:avLst>
              <a:gd name="adj1" fmla="val 104379"/>
              <a:gd name="adj2" fmla="val 15875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에메랄드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1" name="모서리가 둥근 사각형 설명선 60"/>
          <p:cNvSpPr/>
          <p:nvPr/>
        </p:nvSpPr>
        <p:spPr>
          <a:xfrm>
            <a:off x="5431128" y="3407377"/>
            <a:ext cx="356578" cy="93979"/>
          </a:xfrm>
          <a:prstGeom prst="wedgeRoundRectCallout">
            <a:avLst>
              <a:gd name="adj1" fmla="val 77667"/>
              <a:gd name="adj2" fmla="val 24659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에메랄드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2" name="모서리가 둥근 사각형 설명선 61"/>
          <p:cNvSpPr/>
          <p:nvPr/>
        </p:nvSpPr>
        <p:spPr>
          <a:xfrm>
            <a:off x="5603951" y="3094556"/>
            <a:ext cx="724087" cy="97344"/>
          </a:xfrm>
          <a:prstGeom prst="wedgeRoundRectCallout">
            <a:avLst>
              <a:gd name="adj1" fmla="val 46061"/>
              <a:gd name="adj2" fmla="val 11021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다이아몬드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월하향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3" name="모서리가 둥근 사각형 설명선 62"/>
          <p:cNvSpPr/>
          <p:nvPr/>
        </p:nvSpPr>
        <p:spPr>
          <a:xfrm>
            <a:off x="5864858" y="3000440"/>
            <a:ext cx="281927" cy="100692"/>
          </a:xfrm>
          <a:prstGeom prst="wedgeRoundRectCallout">
            <a:avLst>
              <a:gd name="adj1" fmla="val -43635"/>
              <a:gd name="adj2" fmla="val 31880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4" name="모서리가 둥근 사각형 설명선 63"/>
          <p:cNvSpPr/>
          <p:nvPr/>
        </p:nvSpPr>
        <p:spPr>
          <a:xfrm>
            <a:off x="5676571" y="2604578"/>
            <a:ext cx="724087" cy="97344"/>
          </a:xfrm>
          <a:prstGeom prst="wedgeRoundRectCallout">
            <a:avLst>
              <a:gd name="adj1" fmla="val 35537"/>
              <a:gd name="adj2" fmla="val -11157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유향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피스타치오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월하향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5" name="모서리가 둥근 사각형 설명선 64"/>
          <p:cNvSpPr/>
          <p:nvPr/>
        </p:nvSpPr>
        <p:spPr>
          <a:xfrm>
            <a:off x="5427076" y="2087459"/>
            <a:ext cx="310278" cy="102505"/>
          </a:xfrm>
          <a:prstGeom prst="wedgeRoundRectCallout">
            <a:avLst>
              <a:gd name="adj1" fmla="val 82557"/>
              <a:gd name="adj2" fmla="val 25303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청금석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6" name="모서리가 둥근 사각형 설명선 65"/>
          <p:cNvSpPr/>
          <p:nvPr/>
        </p:nvSpPr>
        <p:spPr>
          <a:xfrm>
            <a:off x="5453109" y="2187408"/>
            <a:ext cx="287110" cy="104593"/>
          </a:xfrm>
          <a:prstGeom prst="wedgeRoundRectCallout">
            <a:avLst>
              <a:gd name="adj1" fmla="val 43238"/>
              <a:gd name="adj2" fmla="val 2143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7" name="모서리가 둥근 사각형 설명선 66"/>
          <p:cNvSpPr/>
          <p:nvPr/>
        </p:nvSpPr>
        <p:spPr>
          <a:xfrm>
            <a:off x="5852766" y="1462549"/>
            <a:ext cx="310278" cy="102505"/>
          </a:xfrm>
          <a:prstGeom prst="wedgeRoundRectCallout">
            <a:avLst>
              <a:gd name="adj1" fmla="val -46376"/>
              <a:gd name="adj2" fmla="val 10583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유향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8" name="모서리가 둥근 사각형 설명선 67"/>
          <p:cNvSpPr/>
          <p:nvPr/>
        </p:nvSpPr>
        <p:spPr>
          <a:xfrm>
            <a:off x="6002143" y="1565054"/>
            <a:ext cx="287110" cy="104593"/>
          </a:xfrm>
          <a:prstGeom prst="wedgeRoundRectCallout">
            <a:avLst>
              <a:gd name="adj1" fmla="val 43238"/>
              <a:gd name="adj2" fmla="val 2143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다라쉰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9" name="모서리가 둥근 사각형 설명선 68"/>
          <p:cNvSpPr/>
          <p:nvPr/>
        </p:nvSpPr>
        <p:spPr>
          <a:xfrm>
            <a:off x="7208378" y="2001858"/>
            <a:ext cx="576407" cy="85601"/>
          </a:xfrm>
          <a:prstGeom prst="wedgeRoundRectCallout">
            <a:avLst>
              <a:gd name="adj1" fmla="val -58298"/>
              <a:gd name="adj2" fmla="val 3193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유향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피스타치오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0" name="모서리가 둥근 사각형 설명선 69"/>
          <p:cNvSpPr/>
          <p:nvPr/>
        </p:nvSpPr>
        <p:spPr>
          <a:xfrm>
            <a:off x="7665587" y="1434245"/>
            <a:ext cx="207300" cy="110037"/>
          </a:xfrm>
          <a:prstGeom prst="wedgeRoundRectCallout">
            <a:avLst>
              <a:gd name="adj1" fmla="val -112043"/>
              <a:gd name="adj2" fmla="val -874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유향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1" name="모서리가 둥근 사각형 설명선 70"/>
          <p:cNvSpPr/>
          <p:nvPr/>
        </p:nvSpPr>
        <p:spPr>
          <a:xfrm>
            <a:off x="6462794" y="1437199"/>
            <a:ext cx="329817" cy="107083"/>
          </a:xfrm>
          <a:prstGeom prst="wedgeRoundRectCallout">
            <a:avLst>
              <a:gd name="adj1" fmla="val 50306"/>
              <a:gd name="adj2" fmla="val -8376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피스타치오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2" name="모서리가 둥근 사각형 설명선 71"/>
          <p:cNvSpPr/>
          <p:nvPr/>
        </p:nvSpPr>
        <p:spPr>
          <a:xfrm>
            <a:off x="7351045" y="971980"/>
            <a:ext cx="725042" cy="127679"/>
          </a:xfrm>
          <a:prstGeom prst="wedgeRoundRectCallout">
            <a:avLst>
              <a:gd name="adj1" fmla="val -59174"/>
              <a:gd name="adj2" fmla="val 5183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청금석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터키석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모슬린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3" name="모서리가 둥근 사각형 설명선 72"/>
          <p:cNvSpPr/>
          <p:nvPr/>
        </p:nvSpPr>
        <p:spPr>
          <a:xfrm>
            <a:off x="6792611" y="788633"/>
            <a:ext cx="558434" cy="133501"/>
          </a:xfrm>
          <a:prstGeom prst="wedgeRoundRectCallout">
            <a:avLst>
              <a:gd name="adj1" fmla="val -38508"/>
              <a:gd name="adj2" fmla="val 103081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호박단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요구르트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4" name="모서리가 둥근 사각형 설명선 73"/>
          <p:cNvSpPr/>
          <p:nvPr/>
        </p:nvSpPr>
        <p:spPr>
          <a:xfrm>
            <a:off x="6211155" y="361904"/>
            <a:ext cx="833093" cy="127827"/>
          </a:xfrm>
          <a:prstGeom prst="wedgeRoundRectCallout">
            <a:avLst>
              <a:gd name="adj1" fmla="val -40119"/>
              <a:gd name="adj2" fmla="val 13628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청금석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호박단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요구르트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5" name="모서리가 둥근 사각형 설명선 74"/>
          <p:cNvSpPr/>
          <p:nvPr/>
        </p:nvSpPr>
        <p:spPr>
          <a:xfrm>
            <a:off x="5883827" y="870683"/>
            <a:ext cx="558434" cy="133501"/>
          </a:xfrm>
          <a:prstGeom prst="wedgeRoundRectCallout">
            <a:avLst>
              <a:gd name="adj1" fmla="val 64969"/>
              <a:gd name="adj2" fmla="val 319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모슬린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요구르트</a:t>
            </a:r>
            <a:endParaRPr lang="en-US" altLang="ko-KR" sz="70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6" name="모서리가 둥근 사각형 설명선 75"/>
          <p:cNvSpPr/>
          <p:nvPr/>
        </p:nvSpPr>
        <p:spPr>
          <a:xfrm>
            <a:off x="6083697" y="1010669"/>
            <a:ext cx="316961" cy="96020"/>
          </a:xfrm>
          <a:prstGeom prst="wedgeRoundRectCallout">
            <a:avLst>
              <a:gd name="adj1" fmla="val -10399"/>
              <a:gd name="adj2" fmla="val 45365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카라룸루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7" name="모서리가 둥근 사각형 설명선 76"/>
          <p:cNvSpPr/>
          <p:nvPr/>
        </p:nvSpPr>
        <p:spPr>
          <a:xfrm>
            <a:off x="8308415" y="3006154"/>
            <a:ext cx="495300" cy="152400"/>
          </a:xfrm>
          <a:prstGeom prst="wedgeRoundRectCallout">
            <a:avLst>
              <a:gd name="adj1" fmla="val 65745"/>
              <a:gd name="adj2" fmla="val -17151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후추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8" name="모서리가 둥근 사각형 설명선 77"/>
          <p:cNvSpPr/>
          <p:nvPr/>
        </p:nvSpPr>
        <p:spPr>
          <a:xfrm>
            <a:off x="8295465" y="3158554"/>
            <a:ext cx="44926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9" name="모서리가 둥근 사각형 설명선 78"/>
          <p:cNvSpPr/>
          <p:nvPr/>
        </p:nvSpPr>
        <p:spPr>
          <a:xfrm>
            <a:off x="8089037" y="2412713"/>
            <a:ext cx="495300" cy="255003"/>
          </a:xfrm>
          <a:prstGeom prst="wedgeRoundRectCallout">
            <a:avLst>
              <a:gd name="adj1" fmla="val 74267"/>
              <a:gd name="adj2" fmla="val 2040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사파이어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후추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홍차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0" name="모서리가 둥근 사각형 설명선 79"/>
          <p:cNvSpPr/>
          <p:nvPr/>
        </p:nvSpPr>
        <p:spPr>
          <a:xfrm>
            <a:off x="8076087" y="2667716"/>
            <a:ext cx="44926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1" name="모서리가 둥근 사각형 설명선 80"/>
          <p:cNvSpPr/>
          <p:nvPr/>
        </p:nvSpPr>
        <p:spPr>
          <a:xfrm>
            <a:off x="8007276" y="1941316"/>
            <a:ext cx="495300" cy="255003"/>
          </a:xfrm>
          <a:prstGeom prst="wedgeRoundRectCallout">
            <a:avLst>
              <a:gd name="adj1" fmla="val 74267"/>
              <a:gd name="adj2" fmla="val 5775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재스민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루비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후추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캐시미어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2" name="모서리가 둥근 사각형 설명선 81"/>
          <p:cNvSpPr/>
          <p:nvPr/>
        </p:nvSpPr>
        <p:spPr>
          <a:xfrm>
            <a:off x="7994326" y="2196319"/>
            <a:ext cx="44926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3" name="모서리가 둥근 사각형 설명선 82"/>
          <p:cNvSpPr/>
          <p:nvPr/>
        </p:nvSpPr>
        <p:spPr>
          <a:xfrm>
            <a:off x="8498213" y="1257359"/>
            <a:ext cx="495300" cy="255003"/>
          </a:xfrm>
          <a:prstGeom prst="wedgeRoundRectCallout">
            <a:avLst>
              <a:gd name="adj1" fmla="val -56502"/>
              <a:gd name="adj2" fmla="val 10257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사금석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홍차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4" name="모서리가 둥근 사각형 설명선 83"/>
          <p:cNvSpPr/>
          <p:nvPr/>
        </p:nvSpPr>
        <p:spPr>
          <a:xfrm>
            <a:off x="8520095" y="1145942"/>
            <a:ext cx="364834" cy="10260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5" name="모서리가 둥근 사각형 설명선 84"/>
          <p:cNvSpPr/>
          <p:nvPr/>
        </p:nvSpPr>
        <p:spPr>
          <a:xfrm>
            <a:off x="1928749" y="770506"/>
            <a:ext cx="403809" cy="192040"/>
          </a:xfrm>
          <a:prstGeom prst="wedgeRoundRectCallout">
            <a:avLst>
              <a:gd name="adj1" fmla="val -29098"/>
              <a:gd name="adj2" fmla="val -10370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페르난도</a:t>
            </a:r>
            <a:endParaRPr lang="en-US" altLang="ko-KR" sz="70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6" name="모서리가 둥근 사각형 설명선 85"/>
          <p:cNvSpPr/>
          <p:nvPr/>
        </p:nvSpPr>
        <p:spPr>
          <a:xfrm>
            <a:off x="2397155" y="478945"/>
            <a:ext cx="304664" cy="114169"/>
          </a:xfrm>
          <a:prstGeom prst="wedgeRoundRectCallout">
            <a:avLst>
              <a:gd name="adj1" fmla="val -82063"/>
              <a:gd name="adj2" fmla="val -10370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살바도르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-698189" y="2798508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-565975" y="2798508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89" name="모서리가 둥근 직사각형 88"/>
          <p:cNvSpPr/>
          <p:nvPr/>
        </p:nvSpPr>
        <p:spPr>
          <a:xfrm>
            <a:off x="3702167" y="6123157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3834381" y="6123157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91" name="모서리가 둥근 직사각형 90"/>
          <p:cNvSpPr/>
          <p:nvPr/>
        </p:nvSpPr>
        <p:spPr>
          <a:xfrm>
            <a:off x="5447133" y="5759884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5017786" y="5290219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5150000" y="5290219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94" name="모서리가 둥근 직사각형 93"/>
          <p:cNvSpPr/>
          <p:nvPr/>
        </p:nvSpPr>
        <p:spPr>
          <a:xfrm>
            <a:off x="5455197" y="4851908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5211055" y="4663593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5343269" y="4663593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97" name="모서리가 둥근 직사각형 96"/>
          <p:cNvSpPr/>
          <p:nvPr/>
        </p:nvSpPr>
        <p:spPr>
          <a:xfrm>
            <a:off x="5690779" y="4264155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6268444" y="3990489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6400658" y="3990489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5070749" y="3669543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5774337" y="3406456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6139722" y="3005296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6239960" y="2688176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6372174" y="2688176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7106852" y="2521755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7198027" y="2086733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7600706" y="1539679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7732920" y="1539679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8443586" y="1320634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8452123" y="1997258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8584337" y="1997258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8498213" y="2620722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8630427" y="2620722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8751850" y="2992823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7496976" y="1093074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7629190" y="1093074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6791608" y="1462549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7020275" y="895789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5860129" y="998380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5992343" y="998380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6060147" y="460604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6192361" y="460604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5847753" y="1354611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979967" y="1354611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5086008" y="1243832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218222" y="1243832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336363" y="2118952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6771447" y="5182908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3528701" y="5135882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3456140" y="4627308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3272061" y="4113351"/>
            <a:ext cx="103730" cy="1083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smtClean="0">
                <a:latin typeface="하나 CM" panose="02020603020101020101" pitchFamily="18" charset="-127"/>
                <a:ea typeface="하나 CM" panose="02020603020101020101" pitchFamily="18" charset="-127"/>
              </a:rPr>
              <a:t>조</a:t>
            </a:r>
            <a:endParaRPr lang="ko-KR" altLang="en-US" sz="60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3404275" y="4113351"/>
            <a:ext cx="103730" cy="10830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하나 CM" panose="02020603020101020101" pitchFamily="18" charset="-127"/>
                <a:ea typeface="하나 CM" panose="02020603020101020101" pitchFamily="18" charset="-127"/>
              </a:rPr>
              <a:t>도</a:t>
            </a:r>
          </a:p>
        </p:txBody>
      </p:sp>
    </p:spTree>
    <p:extLst>
      <p:ext uri="{BB962C8B-B14F-4D97-AF65-F5344CB8AC3E}">
        <p14:creationId xmlns:p14="http://schemas.microsoft.com/office/powerpoint/2010/main" val="30444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사각형 설명선 12"/>
          <p:cNvSpPr/>
          <p:nvPr/>
        </p:nvSpPr>
        <p:spPr>
          <a:xfrm>
            <a:off x="8272021" y="1751146"/>
            <a:ext cx="736423" cy="350518"/>
          </a:xfrm>
          <a:prstGeom prst="wedgeRoundRectCallout">
            <a:avLst>
              <a:gd name="adj1" fmla="val -20710"/>
              <a:gd name="adj2" fmla="val 4523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육두구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메이스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중국차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흑단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당금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망고스틴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8272021" y="2184782"/>
            <a:ext cx="736423" cy="350518"/>
          </a:xfrm>
          <a:prstGeom prst="wedgeRoundRectCallout">
            <a:avLst>
              <a:gd name="adj1" fmla="val -20710"/>
              <a:gd name="adj2" fmla="val 452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정향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안식향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8272021" y="1311802"/>
            <a:ext cx="736423" cy="350518"/>
          </a:xfrm>
          <a:prstGeom prst="wedgeRoundRectCallout">
            <a:avLst>
              <a:gd name="adj1" fmla="val -20710"/>
              <a:gd name="adj2" fmla="val 4523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침향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일랑일랑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3227480" y="3519885"/>
            <a:ext cx="454211" cy="148237"/>
          </a:xfrm>
          <a:prstGeom prst="wedgeRoundRectCallout">
            <a:avLst>
              <a:gd name="adj1" fmla="val 70024"/>
              <a:gd name="adj2" fmla="val 3768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망고스틴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3227480" y="3678636"/>
            <a:ext cx="486291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쿠말라하야티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3921662" y="3441603"/>
            <a:ext cx="399514" cy="152400"/>
          </a:xfrm>
          <a:prstGeom prst="wedgeRoundRectCallout">
            <a:avLst>
              <a:gd name="adj1" fmla="val 13912"/>
              <a:gd name="adj2" fmla="val 11206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침향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일랑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3878273" y="3284839"/>
            <a:ext cx="486291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쿠말라하야티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4734462" y="3734795"/>
            <a:ext cx="399514" cy="152400"/>
          </a:xfrm>
          <a:prstGeom prst="wedgeRoundRectCallout">
            <a:avLst>
              <a:gd name="adj1" fmla="val -27413"/>
              <a:gd name="adj2" fmla="val 18706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망고스틴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4691073" y="3578031"/>
            <a:ext cx="544502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페르난도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5091018" y="4533901"/>
            <a:ext cx="289113" cy="114300"/>
          </a:xfrm>
          <a:prstGeom prst="wedgeRoundRectCallout">
            <a:avLst>
              <a:gd name="adj1" fmla="val -27708"/>
              <a:gd name="adj2" fmla="val 77233"/>
              <a:gd name="adj3" fmla="val 16667"/>
            </a:avLst>
          </a:prstGeom>
          <a:solidFill>
            <a:schemeClr val="bg1">
              <a:lumMod val="75000"/>
            </a:schemeClr>
          </a:solidFill>
          <a:ln w="3175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00206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드랍</a:t>
            </a:r>
            <a:endParaRPr lang="ko-KR" altLang="en-US" sz="70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4925920" y="5513785"/>
            <a:ext cx="454211" cy="148237"/>
          </a:xfrm>
          <a:prstGeom prst="wedgeRoundRectCallout">
            <a:avLst>
              <a:gd name="adj1" fmla="val 41714"/>
              <a:gd name="adj2" fmla="val -13580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메이스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흑단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4925921" y="5672536"/>
            <a:ext cx="208056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하멜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5984081" y="5587903"/>
            <a:ext cx="222343" cy="148237"/>
          </a:xfrm>
          <a:prstGeom prst="wedgeRoundRectCallout">
            <a:avLst>
              <a:gd name="adj1" fmla="val 41714"/>
              <a:gd name="adj2" fmla="val -13580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일랑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1" name="모서리가 둥근 사각형 설명선 30"/>
          <p:cNvSpPr/>
          <p:nvPr/>
        </p:nvSpPr>
        <p:spPr>
          <a:xfrm>
            <a:off x="5460206" y="4535991"/>
            <a:ext cx="222343" cy="148237"/>
          </a:xfrm>
          <a:prstGeom prst="wedgeRoundRectCallout">
            <a:avLst>
              <a:gd name="adj1" fmla="val -45035"/>
              <a:gd name="adj2" fmla="val 10354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육두구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6146006" y="4643147"/>
            <a:ext cx="433388" cy="148237"/>
          </a:xfrm>
          <a:prstGeom prst="wedgeRoundRectCallout">
            <a:avLst>
              <a:gd name="adj1" fmla="val 3159"/>
              <a:gd name="adj2" fmla="val 10515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침향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메이스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5749925" y="3960522"/>
            <a:ext cx="234156" cy="148237"/>
          </a:xfrm>
          <a:prstGeom prst="wedgeRoundRectCallout">
            <a:avLst>
              <a:gd name="adj1" fmla="val 15794"/>
              <a:gd name="adj2" fmla="val 11158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정향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5984081" y="3530399"/>
            <a:ext cx="544559" cy="148237"/>
          </a:xfrm>
          <a:prstGeom prst="wedgeRoundRectCallout">
            <a:avLst>
              <a:gd name="adj1" fmla="val 23192"/>
              <a:gd name="adj2" fmla="val 9337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침향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흑단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정향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6895306" y="5302049"/>
            <a:ext cx="544559" cy="211736"/>
          </a:xfrm>
          <a:prstGeom prst="wedgeRoundRectCallout">
            <a:avLst>
              <a:gd name="adj1" fmla="val -18204"/>
              <a:gd name="adj2" fmla="val -8460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메이스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정향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깃털공예품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6" name="모서리가 둥근 사각형 설명선 35"/>
          <p:cNvSpPr/>
          <p:nvPr/>
        </p:nvSpPr>
        <p:spPr>
          <a:xfrm>
            <a:off x="4364564" y="2400072"/>
            <a:ext cx="234156" cy="148237"/>
          </a:xfrm>
          <a:prstGeom prst="wedgeRoundRectCallout">
            <a:avLst>
              <a:gd name="adj1" fmla="val 15794"/>
              <a:gd name="adj2" fmla="val 11158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일랑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7" name="모서리가 둥근 사각형 설명선 36"/>
          <p:cNvSpPr/>
          <p:nvPr/>
        </p:nvSpPr>
        <p:spPr>
          <a:xfrm>
            <a:off x="5060950" y="2768372"/>
            <a:ext cx="542925" cy="148237"/>
          </a:xfrm>
          <a:prstGeom prst="wedgeRoundRectCallout">
            <a:avLst>
              <a:gd name="adj1" fmla="val 22812"/>
              <a:gd name="adj2" fmla="val 11158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망고스틴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안식향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8" name="모서리가 둥근 사각형 설명선 37"/>
          <p:cNvSpPr/>
          <p:nvPr/>
        </p:nvSpPr>
        <p:spPr>
          <a:xfrm>
            <a:off x="3949118" y="1891637"/>
            <a:ext cx="372058" cy="148237"/>
          </a:xfrm>
          <a:prstGeom prst="wedgeRoundRectCallout">
            <a:avLst>
              <a:gd name="adj1" fmla="val -14927"/>
              <a:gd name="adj2" fmla="val 11586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비취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9" name="모서리가 둥근 사각형 설명선 38"/>
          <p:cNvSpPr/>
          <p:nvPr/>
        </p:nvSpPr>
        <p:spPr>
          <a:xfrm>
            <a:off x="5274177" y="1338824"/>
            <a:ext cx="372058" cy="148237"/>
          </a:xfrm>
          <a:prstGeom prst="wedgeRoundRectCallout">
            <a:avLst>
              <a:gd name="adj1" fmla="val -14927"/>
              <a:gd name="adj2" fmla="val 11586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일랑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사향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0" name="모서리가 둥근 사각형 설명선 39"/>
          <p:cNvSpPr/>
          <p:nvPr/>
        </p:nvSpPr>
        <p:spPr>
          <a:xfrm>
            <a:off x="6207336" y="1190587"/>
            <a:ext cx="455402" cy="148237"/>
          </a:xfrm>
          <a:prstGeom prst="wedgeRoundRectCallout">
            <a:avLst>
              <a:gd name="adj1" fmla="val -26431"/>
              <a:gd name="adj2" fmla="val 10622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즁국차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당금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1" name="모서리가 둥근 사각형 설명선 40"/>
          <p:cNvSpPr/>
          <p:nvPr/>
        </p:nvSpPr>
        <p:spPr>
          <a:xfrm>
            <a:off x="6191891" y="1041357"/>
            <a:ext cx="387503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조지헨슨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2" name="모서리가 둥근 사각형 설명선 41"/>
          <p:cNvSpPr/>
          <p:nvPr/>
        </p:nvSpPr>
        <p:spPr>
          <a:xfrm>
            <a:off x="6991350" y="2101664"/>
            <a:ext cx="709613" cy="148237"/>
          </a:xfrm>
          <a:prstGeom prst="wedgeRoundRectCallout">
            <a:avLst>
              <a:gd name="adj1" fmla="val -26431"/>
              <a:gd name="adj2" fmla="val 10622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일랑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마닐라삼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진주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3" name="모서리가 둥근 사각형 설명선 42"/>
          <p:cNvSpPr/>
          <p:nvPr/>
        </p:nvSpPr>
        <p:spPr>
          <a:xfrm>
            <a:off x="7073905" y="1929483"/>
            <a:ext cx="40322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페르난도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4" name="모서리가 둥근 사각형 설명선 43"/>
          <p:cNvSpPr/>
          <p:nvPr/>
        </p:nvSpPr>
        <p:spPr>
          <a:xfrm>
            <a:off x="7073905" y="3382162"/>
            <a:ext cx="365959" cy="148237"/>
          </a:xfrm>
          <a:prstGeom prst="wedgeRoundRectCallout">
            <a:avLst>
              <a:gd name="adj1" fmla="val 14082"/>
              <a:gd name="adj2" fmla="val 12229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흑단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정향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5" name="모서리가 둥근 사각형 설명선 44"/>
          <p:cNvSpPr/>
          <p:nvPr/>
        </p:nvSpPr>
        <p:spPr>
          <a:xfrm>
            <a:off x="2731037" y="1159402"/>
            <a:ext cx="269338" cy="152400"/>
          </a:xfrm>
          <a:prstGeom prst="wedgeRoundRectCallout">
            <a:avLst>
              <a:gd name="adj1" fmla="val 35131"/>
              <a:gd name="adj2" fmla="val 11519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루비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6" name="모서리가 둥근 사각형 설명선 45"/>
          <p:cNvSpPr/>
          <p:nvPr/>
        </p:nvSpPr>
        <p:spPr>
          <a:xfrm>
            <a:off x="2742943" y="998239"/>
            <a:ext cx="40322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7" name="모서리가 둥근 사각형 설명선 46"/>
          <p:cNvSpPr/>
          <p:nvPr/>
        </p:nvSpPr>
        <p:spPr>
          <a:xfrm>
            <a:off x="1678525" y="2002513"/>
            <a:ext cx="331250" cy="152400"/>
          </a:xfrm>
          <a:prstGeom prst="wedgeRoundRectCallout">
            <a:avLst>
              <a:gd name="adj1" fmla="val 23629"/>
              <a:gd name="adj2" fmla="val 10581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사파이어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8" name="모서리가 둥근 사각형 설명선 47"/>
          <p:cNvSpPr/>
          <p:nvPr/>
        </p:nvSpPr>
        <p:spPr>
          <a:xfrm>
            <a:off x="1690431" y="1841350"/>
            <a:ext cx="40322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2093651" y="2842490"/>
            <a:ext cx="637386" cy="152400"/>
          </a:xfrm>
          <a:prstGeom prst="wedgeRoundRectCallout">
            <a:avLst>
              <a:gd name="adj1" fmla="val -76502"/>
              <a:gd name="adj2" fmla="val 1206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사파이어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재스민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0" name="모서리가 둥근 사각형 설명선 49"/>
          <p:cNvSpPr/>
          <p:nvPr/>
        </p:nvSpPr>
        <p:spPr>
          <a:xfrm>
            <a:off x="2210734" y="2994890"/>
            <a:ext cx="40322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1" name="모서리가 둥근 사각형 설명선 50"/>
          <p:cNvSpPr/>
          <p:nvPr/>
        </p:nvSpPr>
        <p:spPr>
          <a:xfrm>
            <a:off x="1514475" y="3756135"/>
            <a:ext cx="495300" cy="152400"/>
          </a:xfrm>
          <a:prstGeom prst="wedgeRoundRectCallout">
            <a:avLst>
              <a:gd name="adj1" fmla="val 19139"/>
              <a:gd name="adj2" fmla="val -10043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홍차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루비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2" name="모서리가 둥근 사각형 설명선 51"/>
          <p:cNvSpPr/>
          <p:nvPr/>
        </p:nvSpPr>
        <p:spPr>
          <a:xfrm>
            <a:off x="1514475" y="3926248"/>
            <a:ext cx="44926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5332420" y="2347913"/>
            <a:ext cx="0" cy="338822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모서리가 둥근 사각형 설명선 55"/>
          <p:cNvSpPr/>
          <p:nvPr/>
        </p:nvSpPr>
        <p:spPr>
          <a:xfrm>
            <a:off x="600075" y="3201699"/>
            <a:ext cx="495300" cy="152400"/>
          </a:xfrm>
          <a:prstGeom prst="wedgeRoundRectCallout">
            <a:avLst>
              <a:gd name="adj1" fmla="val 72985"/>
              <a:gd name="adj2" fmla="val -42098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후추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7" name="모서리가 둥근 사각형 설명선 56"/>
          <p:cNvSpPr/>
          <p:nvPr/>
        </p:nvSpPr>
        <p:spPr>
          <a:xfrm>
            <a:off x="587125" y="3354099"/>
            <a:ext cx="44926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8" name="모서리가 둥근 사각형 설명선 57"/>
          <p:cNvSpPr/>
          <p:nvPr/>
        </p:nvSpPr>
        <p:spPr>
          <a:xfrm>
            <a:off x="505366" y="2686050"/>
            <a:ext cx="495300" cy="255003"/>
          </a:xfrm>
          <a:prstGeom prst="wedgeRoundRectCallout">
            <a:avLst>
              <a:gd name="adj1" fmla="val 74267"/>
              <a:gd name="adj2" fmla="val 2040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사파이어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후추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홍차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9" name="모서리가 둥근 사각형 설명선 58"/>
          <p:cNvSpPr/>
          <p:nvPr/>
        </p:nvSpPr>
        <p:spPr>
          <a:xfrm>
            <a:off x="492416" y="2941053"/>
            <a:ext cx="44926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이븐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0" name="모서리가 둥근 사각형 설명선 59"/>
          <p:cNvSpPr/>
          <p:nvPr/>
        </p:nvSpPr>
        <p:spPr>
          <a:xfrm>
            <a:off x="339475" y="2057280"/>
            <a:ext cx="495300" cy="255003"/>
          </a:xfrm>
          <a:prstGeom prst="wedgeRoundRectCallout">
            <a:avLst>
              <a:gd name="adj1" fmla="val 74267"/>
              <a:gd name="adj2" fmla="val 5775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재스민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루비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후추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캐시미어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1" name="모서리가 둥근 사각형 설명선 60"/>
          <p:cNvSpPr/>
          <p:nvPr/>
        </p:nvSpPr>
        <p:spPr>
          <a:xfrm>
            <a:off x="326525" y="2312283"/>
            <a:ext cx="449260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주앙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2" name="모서리가 둥근 사각형 설명선 61"/>
          <p:cNvSpPr/>
          <p:nvPr/>
        </p:nvSpPr>
        <p:spPr>
          <a:xfrm>
            <a:off x="727709" y="1166897"/>
            <a:ext cx="495300" cy="255003"/>
          </a:xfrm>
          <a:prstGeom prst="wedgeRoundRectCallout">
            <a:avLst>
              <a:gd name="adj1" fmla="val -56502"/>
              <a:gd name="adj2" fmla="val 10257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사금석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홍차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3" name="모서리가 둥근 사각형 설명선 62"/>
          <p:cNvSpPr/>
          <p:nvPr/>
        </p:nvSpPr>
        <p:spPr>
          <a:xfrm>
            <a:off x="749591" y="1055480"/>
            <a:ext cx="364834" cy="102603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아폰수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4" name="모서리가 둥근 사각형 설명선 63"/>
          <p:cNvSpPr/>
          <p:nvPr/>
        </p:nvSpPr>
        <p:spPr>
          <a:xfrm>
            <a:off x="8112544" y="3437545"/>
            <a:ext cx="365959" cy="148237"/>
          </a:xfrm>
          <a:prstGeom prst="wedgeRoundRectCallout">
            <a:avLst>
              <a:gd name="adj1" fmla="val -58795"/>
              <a:gd name="adj2" fmla="val 1948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마닐라삼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5" name="모서리가 둥근 사각형 설명선 64"/>
          <p:cNvSpPr/>
          <p:nvPr/>
        </p:nvSpPr>
        <p:spPr>
          <a:xfrm>
            <a:off x="8353844" y="4170364"/>
            <a:ext cx="654600" cy="140162"/>
          </a:xfrm>
          <a:prstGeom prst="wedgeRoundRectCallout">
            <a:avLst>
              <a:gd name="adj1" fmla="val -66555"/>
              <a:gd name="adj2" fmla="val 6025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육두구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메이스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흑단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6" name="모서리가 둥근 사각형 설명선 65"/>
          <p:cNvSpPr/>
          <p:nvPr/>
        </p:nvSpPr>
        <p:spPr>
          <a:xfrm>
            <a:off x="7995706" y="4716141"/>
            <a:ext cx="754594" cy="128909"/>
          </a:xfrm>
          <a:prstGeom prst="wedgeRoundRectCallout">
            <a:avLst>
              <a:gd name="adj1" fmla="val -34543"/>
              <a:gd name="adj2" fmla="val 15895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육두구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흑단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깃털공예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7" name="모서리가 둥근 사각형 설명선 66"/>
          <p:cNvSpPr/>
          <p:nvPr/>
        </p:nvSpPr>
        <p:spPr>
          <a:xfrm>
            <a:off x="8006914" y="4591050"/>
            <a:ext cx="645787" cy="121722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페르난도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제임스쿡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8" name="모서리가 둥근 사각형 설명선 67"/>
          <p:cNvSpPr/>
          <p:nvPr/>
        </p:nvSpPr>
        <p:spPr>
          <a:xfrm>
            <a:off x="8423000" y="5314670"/>
            <a:ext cx="532040" cy="152680"/>
          </a:xfrm>
          <a:prstGeom prst="wedgeRoundRectCallout">
            <a:avLst>
              <a:gd name="adj1" fmla="val -44244"/>
              <a:gd name="adj2" fmla="val -9378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육두구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메이스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9" name="모서리가 둥근 사각형 설명선 68"/>
          <p:cNvSpPr/>
          <p:nvPr/>
        </p:nvSpPr>
        <p:spPr>
          <a:xfrm>
            <a:off x="7493826" y="5917920"/>
            <a:ext cx="532040" cy="152680"/>
          </a:xfrm>
          <a:prstGeom prst="wedgeRoundRectCallout">
            <a:avLst>
              <a:gd name="adj1" fmla="val 15432"/>
              <a:gd name="adj2" fmla="val -156165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정향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육두구</a:t>
            </a:r>
            <a:endParaRPr lang="en-US" altLang="ko-KR" sz="700" smtClean="0">
              <a:solidFill>
                <a:srgbClr val="00206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0" name="모서리가 둥근 사각형 설명선 69"/>
          <p:cNvSpPr/>
          <p:nvPr/>
        </p:nvSpPr>
        <p:spPr>
          <a:xfrm>
            <a:off x="7439864" y="1513090"/>
            <a:ext cx="387503" cy="149230"/>
          </a:xfrm>
          <a:prstGeom prst="wedgeRoundRectCallout">
            <a:avLst>
              <a:gd name="adj1" fmla="val 15728"/>
              <a:gd name="adj2" fmla="val 24398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조지헨슨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1" name="모서리가 둥근 사각형 설명선 70"/>
          <p:cNvSpPr/>
          <p:nvPr/>
        </p:nvSpPr>
        <p:spPr>
          <a:xfrm>
            <a:off x="6579394" y="807526"/>
            <a:ext cx="455402" cy="148237"/>
          </a:xfrm>
          <a:prstGeom prst="wedgeRoundRectCallout">
            <a:avLst>
              <a:gd name="adj1" fmla="val 30738"/>
              <a:gd name="adj2" fmla="val 93376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즁국차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3" name="가로로 말린 두루마리 모양 72"/>
          <p:cNvSpPr/>
          <p:nvPr/>
        </p:nvSpPr>
        <p:spPr>
          <a:xfrm>
            <a:off x="3561476" y="803559"/>
            <a:ext cx="1423274" cy="670200"/>
          </a:xfrm>
          <a:prstGeom prst="horizontalScroll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하나 B" panose="02020603020101020101" pitchFamily="18" charset="-127"/>
                <a:ea typeface="하나 B" panose="02020603020101020101" pitchFamily="18" charset="-127"/>
              </a:rPr>
              <a:t>인도</a:t>
            </a:r>
            <a:r>
              <a:rPr lang="en-US" altLang="ko-KR" smtClean="0">
                <a:latin typeface="하나 B" panose="02020603020101020101" pitchFamily="18" charset="-127"/>
                <a:ea typeface="하나 B" panose="02020603020101020101" pitchFamily="18" charset="-127"/>
              </a:rPr>
              <a:t>,</a:t>
            </a:r>
            <a:r>
              <a:rPr lang="ko-KR" altLang="en-US" smtClean="0">
                <a:latin typeface="하나 B" panose="02020603020101020101" pitchFamily="18" charset="-127"/>
                <a:ea typeface="하나 B" panose="02020603020101020101" pitchFamily="18" charset="-127"/>
              </a:rPr>
              <a:t>아시아</a:t>
            </a:r>
            <a:endParaRPr lang="ko-KR" altLang="en-US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" y="4340178"/>
            <a:ext cx="2939894" cy="25292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369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로 말린 두루마리 모양 3"/>
          <p:cNvSpPr/>
          <p:nvPr/>
        </p:nvSpPr>
        <p:spPr>
          <a:xfrm>
            <a:off x="324865" y="175595"/>
            <a:ext cx="1637891" cy="670200"/>
          </a:xfrm>
          <a:prstGeom prst="horizontalScroll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하나 B" panose="02020603020101020101" pitchFamily="18" charset="-127"/>
                <a:ea typeface="하나 B" panose="02020603020101020101" pitchFamily="18" charset="-127"/>
              </a:rPr>
              <a:t>남아메리카</a:t>
            </a:r>
            <a:endParaRPr lang="ko-KR" altLang="en-US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5567443" y="409257"/>
            <a:ext cx="549817" cy="202876"/>
          </a:xfrm>
          <a:prstGeom prst="wedgeRoundRectCallout">
            <a:avLst>
              <a:gd name="adj1" fmla="val -73261"/>
              <a:gd name="adj2" fmla="val 46120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토파즈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</a:p>
          <a:p>
            <a:pPr algn="ctr"/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흑요석곤봉</a:t>
            </a:r>
            <a:r>
              <a:rPr lang="en-US" altLang="ko-KR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럼</a:t>
            </a:r>
            <a:endParaRPr lang="en-US" altLang="ko-KR" sz="700" smtClean="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6771218" y="1460499"/>
            <a:ext cx="569382" cy="107951"/>
          </a:xfrm>
          <a:prstGeom prst="wedgeRoundRectCallout">
            <a:avLst>
              <a:gd name="adj1" fmla="val -44733"/>
              <a:gd name="adj2" fmla="val 12781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아보카도</a:t>
            </a:r>
            <a:r>
              <a:rPr lang="en-US" altLang="ko-KR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카카오</a:t>
            </a:r>
            <a:endParaRPr lang="en-US" altLang="ko-KR" sz="700" smtClean="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5585648" y="612133"/>
            <a:ext cx="403809" cy="121609"/>
          </a:xfrm>
          <a:prstGeom prst="wedgeRoundRectCallout">
            <a:avLst>
              <a:gd name="adj1" fmla="val 35839"/>
              <a:gd name="adj2" fmla="val -23407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엔히크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5137119" y="3968022"/>
            <a:ext cx="576204" cy="128828"/>
          </a:xfrm>
          <a:prstGeom prst="wedgeRoundRectCallout">
            <a:avLst>
              <a:gd name="adj1" fmla="val -45548"/>
              <a:gd name="adj2" fmla="val -6730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페르난도</a:t>
            </a:r>
            <a:r>
              <a:rPr lang="en-US" altLang="ko-KR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바이런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4461960" y="6377662"/>
            <a:ext cx="373004" cy="122478"/>
          </a:xfrm>
          <a:prstGeom prst="wedgeRoundRectCallout">
            <a:avLst>
              <a:gd name="adj1" fmla="val -16676"/>
              <a:gd name="adj2" fmla="val 42044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페르난도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3125846" y="3712922"/>
            <a:ext cx="373004" cy="122478"/>
          </a:xfrm>
          <a:prstGeom prst="wedgeRoundRectCallout">
            <a:avLst>
              <a:gd name="adj1" fmla="val 66441"/>
              <a:gd name="adj2" fmla="val 89926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바이런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2471796" y="532563"/>
            <a:ext cx="321707" cy="136801"/>
          </a:xfrm>
          <a:prstGeom prst="wedgeRoundRectCallout">
            <a:avLst>
              <a:gd name="adj1" fmla="val 40805"/>
              <a:gd name="adj2" fmla="val -17425"/>
              <a:gd name="adj3" fmla="val 16667"/>
            </a:avLst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바스코</a:t>
            </a:r>
            <a:endParaRPr lang="en-US" altLang="ko-KR" sz="700" smtClean="0">
              <a:solidFill>
                <a:schemeClr val="accent2">
                  <a:lumMod val="20000"/>
                  <a:lumOff val="80000"/>
                </a:schemeClr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6117260" y="2581836"/>
            <a:ext cx="569382" cy="193862"/>
          </a:xfrm>
          <a:prstGeom prst="wedgeRoundRectCallout">
            <a:avLst>
              <a:gd name="adj1" fmla="val -44733"/>
              <a:gd name="adj2" fmla="val 12781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토파즈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</a:p>
          <a:p>
            <a:pPr algn="ctr"/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금</a:t>
            </a:r>
            <a:r>
              <a:rPr lang="en-US" altLang="ko-KR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 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아보카도</a:t>
            </a:r>
            <a:endParaRPr lang="en-US" altLang="ko-KR" sz="700" smtClean="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5137119" y="3835399"/>
            <a:ext cx="569382" cy="132623"/>
          </a:xfrm>
          <a:prstGeom prst="wedgeRoundRectCallout">
            <a:avLst>
              <a:gd name="adj1" fmla="val -95116"/>
              <a:gd name="adj2" fmla="val 8465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아보카도</a:t>
            </a:r>
            <a:r>
              <a:rPr lang="en-US" altLang="ko-KR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은</a:t>
            </a:r>
            <a:r>
              <a:rPr lang="en-US" altLang="ko-KR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사금</a:t>
            </a:r>
            <a:endParaRPr lang="en-US" altLang="ko-KR" sz="700" smtClean="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4129617" y="6233460"/>
            <a:ext cx="705347" cy="144202"/>
          </a:xfrm>
          <a:prstGeom prst="wedgeRoundRectCallout">
            <a:avLst>
              <a:gd name="adj1" fmla="val -62577"/>
              <a:gd name="adj2" fmla="val 13422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알파카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알파카털실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2793503" y="3012141"/>
            <a:ext cx="705347" cy="245803"/>
          </a:xfrm>
          <a:prstGeom prst="wedgeRoundRectCallout">
            <a:avLst>
              <a:gd name="adj1" fmla="val 60283"/>
              <a:gd name="adj2" fmla="val 9692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알파카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알파카털실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아과요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2357221" y="1669136"/>
            <a:ext cx="705347" cy="245803"/>
          </a:xfrm>
          <a:prstGeom prst="wedgeRoundRectCallout">
            <a:avLst>
              <a:gd name="adj1" fmla="val 64520"/>
              <a:gd name="adj2" fmla="val 53162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알파카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알파카털실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아과요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에메랄드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2225739" y="874731"/>
            <a:ext cx="780426" cy="245803"/>
          </a:xfrm>
          <a:prstGeom prst="wedgeRoundRectCallout">
            <a:avLst>
              <a:gd name="adj1" fmla="val 35158"/>
              <a:gd name="adj2" fmla="val 82339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알파카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알파카털실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아과요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토파즈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에메랄드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2471796" y="440036"/>
            <a:ext cx="390213" cy="92528"/>
          </a:xfrm>
          <a:prstGeom prst="wedgeRoundRectCallout">
            <a:avLst>
              <a:gd name="adj1" fmla="val 52771"/>
              <a:gd name="adj2" fmla="val -95154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고추</a:t>
            </a:r>
            <a:r>
              <a:rPr lang="en-US" altLang="ko-KR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,</a:t>
            </a:r>
            <a:r>
              <a:rPr lang="ko-KR" altLang="en-US" sz="700" smtClean="0">
                <a:solidFill>
                  <a:srgbClr val="FF0000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고무</a:t>
            </a:r>
            <a:endParaRPr lang="en-US" altLang="ko-KR" sz="700" smtClean="0">
              <a:solidFill>
                <a:srgbClr val="FF0000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6486527" y="1998383"/>
            <a:ext cx="428249" cy="87406"/>
          </a:xfrm>
          <a:prstGeom prst="wedgeRoundRectCallout">
            <a:avLst>
              <a:gd name="adj1" fmla="val -44733"/>
              <a:gd name="adj2" fmla="val 127817"/>
              <a:gd name="adj3" fmla="val 16667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700" smtClean="0">
                <a:solidFill>
                  <a:schemeClr val="tx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아보카도</a:t>
            </a:r>
            <a:endParaRPr lang="en-US" altLang="ko-KR" sz="700" smtClean="0">
              <a:solidFill>
                <a:schemeClr val="tx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7647" t="5667" r="8889" b="15662"/>
          <a:stretch/>
        </p:blipFill>
        <p:spPr>
          <a:xfrm>
            <a:off x="6989" y="627529"/>
            <a:ext cx="9137011" cy="5755341"/>
          </a:xfrm>
          <a:prstGeom prst="rect">
            <a:avLst/>
          </a:prstGeom>
        </p:spPr>
      </p:pic>
      <p:sp>
        <p:nvSpPr>
          <p:cNvPr id="5" name="가로로 말린 두루마리 모양 4"/>
          <p:cNvSpPr/>
          <p:nvPr/>
        </p:nvSpPr>
        <p:spPr>
          <a:xfrm>
            <a:off x="5643923" y="976442"/>
            <a:ext cx="2597629" cy="670200"/>
          </a:xfrm>
          <a:prstGeom prst="horizontalScroll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하나 B" panose="02020603020101020101" pitchFamily="18" charset="-127"/>
                <a:ea typeface="하나 B" panose="02020603020101020101" pitchFamily="18" charset="-127"/>
              </a:rPr>
              <a:t>해역 구분 및 육탐지도</a:t>
            </a:r>
            <a:endParaRPr lang="ko-KR" altLang="en-US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644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4502</TotalTime>
  <Words>775</Words>
  <Application>Microsoft Office PowerPoint</Application>
  <PresentationFormat>화면 슬라이드 쇼(4:3)</PresentationFormat>
  <Paragraphs>382</Paragraphs>
  <Slides>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맑은 고딕</vt:lpstr>
      <vt:lpstr>맑은 고딕</vt:lpstr>
      <vt:lpstr>하나 B</vt:lpstr>
      <vt:lpstr>하나 CM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68</cp:revision>
  <cp:lastPrinted>2022-11-30T09:52:48Z</cp:lastPrinted>
  <dcterms:created xsi:type="dcterms:W3CDTF">2022-11-28T01:47:00Z</dcterms:created>
  <dcterms:modified xsi:type="dcterms:W3CDTF">2022-12-08T06:18:31Z</dcterms:modified>
</cp:coreProperties>
</file>