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1" r:id="rId5"/>
    <p:sldId id="262" r:id="rId6"/>
    <p:sldId id="256" r:id="rId7"/>
    <p:sldId id="263" r:id="rId8"/>
    <p:sldId id="260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970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67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26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95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82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79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2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47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0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8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77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6EA3-94BF-4BF6-BA59-1F8A3FD063C6}" type="datetimeFigureOut">
              <a:rPr lang="ko-KR" altLang="en-US" smtClean="0"/>
              <a:t>2023-07-23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F62A-8ED6-4724-BFD1-87527DFBB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94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2.png"/><Relationship Id="rId12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11.png"/><Relationship Id="rId5" Type="http://schemas.openxmlformats.org/officeDocument/2006/relationships/image" Target="../media/image12.pn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9547" y="336006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전승 </a:t>
            </a:r>
            <a:r>
              <a:rPr lang="ko-KR" altLang="en-US" sz="1000" dirty="0" err="1" smtClean="0"/>
              <a:t>하사신이란</a:t>
            </a:r>
            <a:endParaRPr lang="ko-KR" altLang="en-US" sz="1000" dirty="0"/>
          </a:p>
        </p:txBody>
      </p:sp>
      <p:sp>
        <p:nvSpPr>
          <p:cNvPr id="5" name="직사각형 4"/>
          <p:cNvSpPr/>
          <p:nvPr/>
        </p:nvSpPr>
        <p:spPr>
          <a:xfrm>
            <a:off x="1494025" y="2025106"/>
            <a:ext cx="9241708" cy="28093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5400" dirty="0" err="1" smtClean="0"/>
              <a:t>전사인척</a:t>
            </a:r>
            <a:r>
              <a:rPr lang="ko-KR" altLang="en-US" sz="5400" dirty="0" smtClean="0"/>
              <a:t> 하는 마법사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893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1880" y="225940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하사신의</a:t>
            </a:r>
            <a:r>
              <a:rPr lang="ko-KR" altLang="en-US" sz="1000" dirty="0" smtClean="0"/>
              <a:t> 장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단점</a:t>
            </a:r>
            <a:endParaRPr lang="ko-KR" altLang="en-US" sz="1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2" y="1481909"/>
            <a:ext cx="400106" cy="40010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600" y="1481909"/>
            <a:ext cx="400106" cy="40010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54" y="1481909"/>
            <a:ext cx="400106" cy="40010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246" y="1481909"/>
            <a:ext cx="400106" cy="40010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38892" y="899039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중요스킬들의 </a:t>
            </a:r>
            <a:r>
              <a:rPr lang="ko-KR" altLang="en-US" sz="1000" dirty="0" err="1" smtClean="0"/>
              <a:t>선후딜</a:t>
            </a:r>
            <a:r>
              <a:rPr lang="ko-KR" altLang="en-US" sz="1000" dirty="0" smtClean="0"/>
              <a:t> 존재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3285698" y="883678"/>
            <a:ext cx="234984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회피 및 적중 패시브 삭제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피감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너프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6345424" y="883678"/>
            <a:ext cx="234984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1:1 PVP</a:t>
            </a:r>
            <a:r>
              <a:rPr lang="ko-KR" altLang="en-US" sz="1000" dirty="0" smtClean="0"/>
              <a:t>가 </a:t>
            </a:r>
            <a:r>
              <a:rPr lang="ko-KR" altLang="en-US" sz="1000" dirty="0" err="1" smtClean="0"/>
              <a:t>힘듬</a:t>
            </a:r>
            <a:endParaRPr lang="ko-KR" altLang="en-US" sz="1000" dirty="0"/>
          </a:p>
        </p:txBody>
      </p:sp>
      <p:sp>
        <p:nvSpPr>
          <p:cNvPr id="12" name="직사각형 11"/>
          <p:cNvSpPr/>
          <p:nvPr/>
        </p:nvSpPr>
        <p:spPr>
          <a:xfrm>
            <a:off x="9405151" y="883678"/>
            <a:ext cx="234984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스킬 </a:t>
            </a:r>
            <a:r>
              <a:rPr lang="ko-KR" altLang="en-US" sz="1000" dirty="0" err="1" smtClean="0"/>
              <a:t>슈아유지</a:t>
            </a:r>
            <a:r>
              <a:rPr lang="ko-KR" altLang="en-US" sz="1000" dirty="0" smtClean="0"/>
              <a:t> 시간이 짧음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>
          <a:xfrm>
            <a:off x="638892" y="3396705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스피드가 있는 캐릭터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>
          <a:xfrm>
            <a:off x="3468817" y="3396705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진입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생존이 좋음</a:t>
            </a:r>
            <a:endParaRPr lang="ko-KR" altLang="en-US" sz="1000" dirty="0"/>
          </a:p>
        </p:txBody>
      </p:sp>
      <p:sp>
        <p:nvSpPr>
          <p:cNvPr id="15" name="직사각형 14"/>
          <p:cNvSpPr/>
          <p:nvPr/>
        </p:nvSpPr>
        <p:spPr>
          <a:xfrm>
            <a:off x="6076438" y="3396705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슈아</a:t>
            </a:r>
            <a:r>
              <a:rPr lang="ko-KR" altLang="en-US" sz="1000" dirty="0" smtClean="0"/>
              <a:t> 은신이 존재</a:t>
            </a:r>
            <a:endParaRPr lang="ko-KR" altLang="en-US" sz="1000" dirty="0"/>
          </a:p>
        </p:txBody>
      </p:sp>
      <p:sp>
        <p:nvSpPr>
          <p:cNvPr id="16" name="직사각형 15"/>
          <p:cNvSpPr/>
          <p:nvPr/>
        </p:nvSpPr>
        <p:spPr>
          <a:xfrm>
            <a:off x="8758423" y="3396705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모래바람이 강함</a:t>
            </a:r>
            <a:endParaRPr lang="ko-KR" altLang="en-US" sz="1000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330" y="1477438"/>
            <a:ext cx="400106" cy="40010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45" y="4017132"/>
            <a:ext cx="400106" cy="40010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04" y="1477438"/>
            <a:ext cx="400106" cy="400106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46" y="1477438"/>
            <a:ext cx="400106" cy="400106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88" y="1477438"/>
            <a:ext cx="400106" cy="400106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31" y="4017132"/>
            <a:ext cx="400106" cy="40010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993" y="4017132"/>
            <a:ext cx="400106" cy="40010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46" y="4017132"/>
            <a:ext cx="400106" cy="400106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45" y="4025664"/>
            <a:ext cx="400106" cy="400106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224" y="4025664"/>
            <a:ext cx="400106" cy="400106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77" y="4017132"/>
            <a:ext cx="400106" cy="400106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261321" y="5402462"/>
            <a:ext cx="7081416" cy="3725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핵심은 거리 유지 및 상대 스킬 모션 확인</a:t>
            </a:r>
            <a:endParaRPr lang="en-US" altLang="ko-KR" sz="1000" dirty="0" smtClean="0"/>
          </a:p>
        </p:txBody>
      </p:sp>
    </p:spTree>
    <p:extLst>
      <p:ext uri="{BB962C8B-B14F-4D97-AF65-F5344CB8AC3E}">
        <p14:creationId xmlns:p14="http://schemas.microsoft.com/office/powerpoint/2010/main" val="14198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1880" y="225940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중요 스킬들</a:t>
            </a:r>
            <a:endParaRPr lang="ko-KR" altLang="en-US" sz="1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7" y="1467635"/>
            <a:ext cx="400106" cy="40010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38892" y="899039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중요스킬</a:t>
            </a:r>
            <a:endParaRPr lang="ko-KR" altLang="en-US" sz="10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540" y="1464976"/>
            <a:ext cx="400106" cy="40010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643" y="1464976"/>
            <a:ext cx="400106" cy="40010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7" y="2421465"/>
            <a:ext cx="400106" cy="400106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353540" y="2449037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모공</a:t>
            </a:r>
            <a:r>
              <a:rPr lang="en-US" altLang="ko-KR" sz="1000" dirty="0" smtClean="0"/>
              <a:t>20, </a:t>
            </a:r>
            <a:r>
              <a:rPr lang="ko-KR" altLang="en-US" sz="1000" dirty="0" smtClean="0"/>
              <a:t>이동 및 광역 바운드</a:t>
            </a:r>
            <a:endParaRPr lang="ko-KR" altLang="en-US" sz="1000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97" y="2415169"/>
            <a:ext cx="400106" cy="40010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597" y="2415169"/>
            <a:ext cx="400106" cy="40010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565" y="2400406"/>
            <a:ext cx="400106" cy="40010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85" y="2415169"/>
            <a:ext cx="400106" cy="40010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77" y="2415169"/>
            <a:ext cx="400106" cy="40010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173" y="2415169"/>
            <a:ext cx="400106" cy="40010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7" y="3454643"/>
            <a:ext cx="400106" cy="400106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353539" y="3486464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장거리 </a:t>
            </a:r>
            <a:r>
              <a:rPr lang="ko-KR" altLang="en-US" sz="1000" dirty="0" err="1" smtClean="0"/>
              <a:t>백어택</a:t>
            </a:r>
            <a:r>
              <a:rPr lang="ko-KR" altLang="en-US" sz="1000" dirty="0"/>
              <a:t> </a:t>
            </a:r>
            <a:r>
              <a:rPr lang="ko-KR" altLang="en-US" sz="1000" dirty="0" smtClean="0"/>
              <a:t>경직</a:t>
            </a:r>
            <a:endParaRPr lang="ko-KR" altLang="en-US" sz="1000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46" y="1460199"/>
            <a:ext cx="400106" cy="40010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87" y="4468885"/>
            <a:ext cx="400106" cy="400106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1711285" y="4472302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주요 근접 </a:t>
            </a:r>
            <a:r>
              <a:rPr lang="en-US" altLang="ko-KR" sz="1000" dirty="0" smtClean="0"/>
              <a:t>CC</a:t>
            </a:r>
            <a:endParaRPr lang="ko-KR" altLang="en-US" sz="1000" dirty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617" y="4451975"/>
            <a:ext cx="400106" cy="400106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53" y="4444730"/>
            <a:ext cx="400106" cy="40010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25" y="4444730"/>
            <a:ext cx="400106" cy="40010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067" y="4444730"/>
            <a:ext cx="400106" cy="400106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7" y="5508897"/>
            <a:ext cx="400106" cy="400106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>
          <a:xfrm>
            <a:off x="1353539" y="5536469"/>
            <a:ext cx="2160128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생존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지구력 회복 및 시야 가리기</a:t>
            </a:r>
            <a:endParaRPr lang="ko-KR" altLang="en-US" sz="1000" dirty="0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49" y="1468828"/>
            <a:ext cx="400106" cy="400106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42" y="4468885"/>
            <a:ext cx="400106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1880" y="225940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응용하면 좋은 스킬들</a:t>
            </a:r>
            <a:endParaRPr lang="ko-KR" altLang="en-US" sz="1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25" y="1572138"/>
            <a:ext cx="400106" cy="40010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38892" y="899039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모래시계 </a:t>
            </a:r>
            <a:r>
              <a:rPr lang="en-US" altLang="ko-KR" sz="1000" dirty="0" smtClean="0"/>
              <a:t>- </a:t>
            </a:r>
            <a:r>
              <a:rPr lang="ko-KR" altLang="en-US" sz="1000" dirty="0" err="1" smtClean="0"/>
              <a:t>할단</a:t>
            </a:r>
            <a:endParaRPr lang="ko-KR" altLang="en-US" sz="10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246" y="1572138"/>
            <a:ext cx="400106" cy="40010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38892" y="2392918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응용콤보</a:t>
            </a:r>
            <a:r>
              <a:rPr lang="en-US" altLang="ko-KR" sz="1000" dirty="0" smtClean="0"/>
              <a:t>1</a:t>
            </a:r>
            <a:endParaRPr lang="ko-KR" altLang="en-US" sz="1000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31" y="3066017"/>
            <a:ext cx="400106" cy="40010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31" y="3066017"/>
            <a:ext cx="400106" cy="40010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99" y="3051254"/>
            <a:ext cx="400106" cy="400106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99" y="3051254"/>
            <a:ext cx="400106" cy="40010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11" y="3066017"/>
            <a:ext cx="400106" cy="40010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388" y="3066017"/>
            <a:ext cx="400106" cy="400106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078" y="3066017"/>
            <a:ext cx="400106" cy="400106"/>
          </a:xfrm>
          <a:prstGeom prst="rect">
            <a:avLst/>
          </a:prstGeom>
        </p:spPr>
      </p:pic>
      <p:cxnSp>
        <p:nvCxnSpPr>
          <p:cNvPr id="24" name="직선 화살표 연결선 23"/>
          <p:cNvCxnSpPr/>
          <p:nvPr/>
        </p:nvCxnSpPr>
        <p:spPr>
          <a:xfrm>
            <a:off x="4419600" y="3251307"/>
            <a:ext cx="43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16" y="3066017"/>
            <a:ext cx="400106" cy="400106"/>
          </a:xfrm>
          <a:prstGeom prst="rect">
            <a:avLst/>
          </a:prstGeom>
        </p:spPr>
      </p:pic>
      <p:cxnSp>
        <p:nvCxnSpPr>
          <p:cNvPr id="28" name="직선 연결선 27"/>
          <p:cNvCxnSpPr/>
          <p:nvPr/>
        </p:nvCxnSpPr>
        <p:spPr>
          <a:xfrm>
            <a:off x="5698067" y="3051254"/>
            <a:ext cx="262466" cy="400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5409030" y="538067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사보 </a:t>
            </a:r>
            <a:r>
              <a:rPr lang="ko-KR" altLang="en-US" sz="1000" dirty="0" err="1" smtClean="0"/>
              <a:t>슈아유지는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뒷사보만</a:t>
            </a:r>
            <a:r>
              <a:rPr lang="en-US" altLang="ko-KR" sz="1000" dirty="0" smtClean="0"/>
              <a:t>(</a:t>
            </a:r>
            <a:r>
              <a:rPr lang="ko-KR" altLang="en-US" sz="1000" dirty="0" err="1" smtClean="0"/>
              <a:t>쉬프트</a:t>
            </a:r>
            <a:r>
              <a:rPr lang="en-US" altLang="ko-KR" sz="1000" dirty="0" smtClean="0"/>
              <a:t> </a:t>
            </a:r>
            <a:r>
              <a:rPr lang="ko-KR" altLang="en-US" sz="1000" dirty="0" err="1" smtClean="0"/>
              <a:t>먼저설명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284" y="5992557"/>
            <a:ext cx="400106" cy="400106"/>
          </a:xfrm>
          <a:prstGeom prst="rect">
            <a:avLst/>
          </a:prstGeom>
        </p:spPr>
      </p:pic>
      <p:sp>
        <p:nvSpPr>
          <p:cNvPr id="34" name="직사각형 33"/>
          <p:cNvSpPr/>
          <p:nvPr/>
        </p:nvSpPr>
        <p:spPr>
          <a:xfrm>
            <a:off x="606930" y="538067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빠른 경직 후 </a:t>
            </a:r>
            <a:r>
              <a:rPr lang="ko-KR" altLang="en-US" sz="1000" dirty="0" err="1" smtClean="0"/>
              <a:t>슈아</a:t>
            </a:r>
            <a:endParaRPr lang="ko-KR" altLang="en-US" sz="1000" dirty="0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2" y="6053775"/>
            <a:ext cx="400106" cy="400106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31" y="6053775"/>
            <a:ext cx="400106" cy="400106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>
          <a:xfrm>
            <a:off x="1948571" y="1572138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언덕이나 절벽 자주 사용</a:t>
            </a:r>
            <a:endParaRPr lang="ko-KR" altLang="en-US" sz="1000" dirty="0"/>
          </a:p>
        </p:txBody>
      </p:sp>
      <p:sp>
        <p:nvSpPr>
          <p:cNvPr id="38" name="직사각형 37"/>
          <p:cNvSpPr/>
          <p:nvPr/>
        </p:nvSpPr>
        <p:spPr>
          <a:xfrm>
            <a:off x="5402117" y="899039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도주시</a:t>
            </a:r>
            <a:endParaRPr lang="ko-KR" altLang="en-US" sz="1000" dirty="0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088" y="1683401"/>
            <a:ext cx="400106" cy="400106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16" y="1683401"/>
            <a:ext cx="400106" cy="400106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145" y="1680521"/>
            <a:ext cx="400106" cy="400106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576" y="1683401"/>
            <a:ext cx="400106" cy="400106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812" y="1680521"/>
            <a:ext cx="400106" cy="400106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059" y="1680521"/>
            <a:ext cx="400106" cy="400106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01" y="5992557"/>
            <a:ext cx="400106" cy="400106"/>
          </a:xfrm>
          <a:prstGeom prst="rect">
            <a:avLst/>
          </a:prstGeom>
        </p:spPr>
      </p:pic>
      <p:sp>
        <p:nvSpPr>
          <p:cNvPr id="46" name="직사각형 45"/>
          <p:cNvSpPr/>
          <p:nvPr/>
        </p:nvSpPr>
        <p:spPr>
          <a:xfrm>
            <a:off x="7813201" y="538067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옆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뒷참살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sp>
        <p:nvSpPr>
          <p:cNvPr id="47" name="직사각형 46"/>
          <p:cNvSpPr/>
          <p:nvPr/>
        </p:nvSpPr>
        <p:spPr>
          <a:xfrm>
            <a:off x="3007980" y="538067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전방가드</a:t>
            </a:r>
            <a:r>
              <a:rPr lang="ko-KR" altLang="en-US" sz="1000" dirty="0" smtClean="0"/>
              <a:t> 뚫기</a:t>
            </a:r>
            <a:endParaRPr lang="ko-KR" altLang="en-US" sz="1000" dirty="0"/>
          </a:p>
        </p:txBody>
      </p:sp>
      <p:pic>
        <p:nvPicPr>
          <p:cNvPr id="48" name="그림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088" y="6047191"/>
            <a:ext cx="400106" cy="400106"/>
          </a:xfrm>
          <a:prstGeom prst="rect">
            <a:avLst/>
          </a:prstGeom>
        </p:spPr>
      </p:pic>
      <p:sp>
        <p:nvSpPr>
          <p:cNvPr id="49" name="직사각형 48"/>
          <p:cNvSpPr/>
          <p:nvPr/>
        </p:nvSpPr>
        <p:spPr>
          <a:xfrm>
            <a:off x="654965" y="3849835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응용콤보</a:t>
            </a:r>
            <a:r>
              <a:rPr lang="en-US" altLang="ko-KR" sz="1000" dirty="0" smtClean="0"/>
              <a:t>2</a:t>
            </a:r>
            <a:endParaRPr lang="ko-KR" altLang="en-US" sz="1000" dirty="0"/>
          </a:p>
        </p:txBody>
      </p:sp>
      <p:pic>
        <p:nvPicPr>
          <p:cNvPr id="50" name="그림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38" y="4557942"/>
            <a:ext cx="400106" cy="400106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160" y="4563271"/>
            <a:ext cx="400106" cy="400106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364" y="4564578"/>
            <a:ext cx="400106" cy="400106"/>
          </a:xfrm>
          <a:prstGeom prst="rect">
            <a:avLst/>
          </a:prstGeom>
        </p:spPr>
      </p:pic>
      <p:pic>
        <p:nvPicPr>
          <p:cNvPr id="53" name="그림 5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25" y="4564578"/>
            <a:ext cx="400106" cy="400106"/>
          </a:xfrm>
          <a:prstGeom prst="rect">
            <a:avLst/>
          </a:prstGeom>
        </p:spPr>
      </p:pic>
      <p:cxnSp>
        <p:nvCxnSpPr>
          <p:cNvPr id="54" name="직선 연결선 53"/>
          <p:cNvCxnSpPr/>
          <p:nvPr/>
        </p:nvCxnSpPr>
        <p:spPr>
          <a:xfrm>
            <a:off x="6722793" y="3051254"/>
            <a:ext cx="262466" cy="400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5" name="그림 5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51" y="3039315"/>
            <a:ext cx="400106" cy="400106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01" y="3039315"/>
            <a:ext cx="400106" cy="400106"/>
          </a:xfrm>
          <a:prstGeom prst="rect">
            <a:avLst/>
          </a:prstGeom>
        </p:spPr>
      </p:pic>
      <p:pic>
        <p:nvPicPr>
          <p:cNvPr id="57" name="그림 5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425" y="1686496"/>
            <a:ext cx="400106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1880" y="225940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쓰기 힘든 스킬들</a:t>
            </a:r>
            <a:endParaRPr lang="ko-KR" altLang="en-US" sz="1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91" y="1572138"/>
            <a:ext cx="400106" cy="40010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38892" y="899039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긴 </a:t>
            </a:r>
            <a:r>
              <a:rPr lang="ko-KR" altLang="en-US" sz="1000" dirty="0" err="1" smtClean="0"/>
              <a:t>선후딜</a:t>
            </a:r>
            <a:r>
              <a:rPr lang="ko-KR" altLang="en-US" sz="1000" dirty="0" smtClean="0"/>
              <a:t> 및 커맨드</a:t>
            </a:r>
            <a:endParaRPr lang="ko-KR" altLang="en-US" sz="1000" dirty="0"/>
          </a:p>
        </p:txBody>
      </p:sp>
      <p:sp>
        <p:nvSpPr>
          <p:cNvPr id="7" name="직사각형 6"/>
          <p:cNvSpPr/>
          <p:nvPr/>
        </p:nvSpPr>
        <p:spPr>
          <a:xfrm>
            <a:off x="638892" y="227910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긴 </a:t>
            </a:r>
            <a:r>
              <a:rPr lang="ko-KR" altLang="en-US" sz="1000" dirty="0" err="1" smtClean="0"/>
              <a:t>선후딜</a:t>
            </a:r>
            <a:r>
              <a:rPr lang="ko-KR" altLang="en-US" sz="1000" dirty="0" smtClean="0"/>
              <a:t> 및 콤보 방해</a:t>
            </a:r>
            <a:endParaRPr lang="ko-KR" altLang="en-US" sz="10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91" y="2979777"/>
            <a:ext cx="400106" cy="400106"/>
          </a:xfrm>
          <a:prstGeom prst="rect">
            <a:avLst/>
          </a:prstGeom>
        </p:spPr>
      </p:pic>
      <p:cxnSp>
        <p:nvCxnSpPr>
          <p:cNvPr id="9" name="직선 화살표 연결선 8"/>
          <p:cNvCxnSpPr/>
          <p:nvPr/>
        </p:nvCxnSpPr>
        <p:spPr>
          <a:xfrm>
            <a:off x="2980266" y="3181237"/>
            <a:ext cx="43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60" y="2976247"/>
            <a:ext cx="400106" cy="40010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210" y="2976247"/>
            <a:ext cx="400106" cy="400106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638892" y="3828506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긴 </a:t>
            </a:r>
            <a:r>
              <a:rPr lang="ko-KR" altLang="en-US" sz="1000" dirty="0" err="1" smtClean="0"/>
              <a:t>선딜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자살기</a:t>
            </a:r>
            <a:endParaRPr lang="ko-KR" altLang="en-US" sz="1000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91" y="4556749"/>
            <a:ext cx="400106" cy="40010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823" y="4554795"/>
            <a:ext cx="400106" cy="40010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60" y="4569071"/>
            <a:ext cx="400106" cy="400106"/>
          </a:xfrm>
          <a:prstGeom prst="rect">
            <a:avLst/>
          </a:prstGeom>
        </p:spPr>
      </p:pic>
      <p:cxnSp>
        <p:nvCxnSpPr>
          <p:cNvPr id="16" name="직선 화살표 연결선 15"/>
          <p:cNvCxnSpPr/>
          <p:nvPr/>
        </p:nvCxnSpPr>
        <p:spPr>
          <a:xfrm>
            <a:off x="2984499" y="4746106"/>
            <a:ext cx="43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그림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60" y="1523291"/>
            <a:ext cx="400106" cy="400106"/>
          </a:xfrm>
          <a:prstGeom prst="rect">
            <a:avLst/>
          </a:prstGeom>
        </p:spPr>
      </p:pic>
      <p:cxnSp>
        <p:nvCxnSpPr>
          <p:cNvPr id="18" name="직선 화살표 연결선 17"/>
          <p:cNvCxnSpPr/>
          <p:nvPr/>
        </p:nvCxnSpPr>
        <p:spPr>
          <a:xfrm>
            <a:off x="2980266" y="1723344"/>
            <a:ext cx="43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823" y="1523291"/>
            <a:ext cx="400106" cy="40010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91" y="5763253"/>
            <a:ext cx="400106" cy="400106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638892" y="5207491"/>
            <a:ext cx="1936921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시전시</a:t>
            </a:r>
            <a:r>
              <a:rPr lang="ko-KR" altLang="en-US" sz="1000" dirty="0" smtClean="0"/>
              <a:t> 맨몸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702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00" y="1002214"/>
            <a:ext cx="400106" cy="40010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619" y="2621899"/>
            <a:ext cx="400106" cy="40010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94" y="1002214"/>
            <a:ext cx="400106" cy="40010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14" y="1002214"/>
            <a:ext cx="400106" cy="40010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254" y="1002214"/>
            <a:ext cx="400106" cy="40010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34" y="1002214"/>
            <a:ext cx="400106" cy="40010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67" y="1002214"/>
            <a:ext cx="400106" cy="40010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626" y="1002214"/>
            <a:ext cx="400106" cy="40010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722" y="1002214"/>
            <a:ext cx="400106" cy="40010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490" y="1002214"/>
            <a:ext cx="400106" cy="400106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592665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방깎</a:t>
            </a:r>
            <a:r>
              <a:rPr lang="en-US" altLang="ko-KR" sz="1000" dirty="0" smtClean="0"/>
              <a:t>20,</a:t>
            </a:r>
            <a:r>
              <a:rPr lang="ko-KR" altLang="en-US" sz="1000" dirty="0" smtClean="0"/>
              <a:t>경직</a:t>
            </a:r>
            <a:endParaRPr lang="ko-KR" altLang="en-US" sz="1000" dirty="0"/>
          </a:p>
        </p:txBody>
      </p:sp>
      <p:sp>
        <p:nvSpPr>
          <p:cNvPr id="15" name="직사각형 14"/>
          <p:cNvSpPr/>
          <p:nvPr/>
        </p:nvSpPr>
        <p:spPr>
          <a:xfrm>
            <a:off x="1571539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endParaRPr lang="ko-KR" altLang="en-US" sz="1000" dirty="0"/>
          </a:p>
        </p:txBody>
      </p:sp>
      <p:sp>
        <p:nvSpPr>
          <p:cNvPr id="16" name="직사각형 15"/>
          <p:cNvSpPr/>
          <p:nvPr/>
        </p:nvSpPr>
        <p:spPr>
          <a:xfrm>
            <a:off x="2550413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적중</a:t>
            </a:r>
            <a:r>
              <a:rPr lang="en-US" altLang="ko-KR" sz="1000" dirty="0" smtClean="0"/>
              <a:t>15%</a:t>
            </a:r>
            <a:endParaRPr lang="ko-KR" altLang="en-US" sz="1000" dirty="0"/>
          </a:p>
        </p:txBody>
      </p:sp>
      <p:sp>
        <p:nvSpPr>
          <p:cNvPr id="17" name="직사각형 16"/>
          <p:cNvSpPr/>
          <p:nvPr/>
        </p:nvSpPr>
        <p:spPr>
          <a:xfrm>
            <a:off x="3529287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모공</a:t>
            </a:r>
            <a:r>
              <a:rPr lang="en-US" altLang="ko-KR" sz="1000" dirty="0" smtClean="0"/>
              <a:t>20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4508161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선딜삭제</a:t>
            </a:r>
            <a:endParaRPr lang="ko-KR" altLang="en-US" sz="1000" dirty="0"/>
          </a:p>
        </p:txBody>
      </p:sp>
      <p:sp>
        <p:nvSpPr>
          <p:cNvPr id="19" name="직사각형 18"/>
          <p:cNvSpPr/>
          <p:nvPr/>
        </p:nvSpPr>
        <p:spPr>
          <a:xfrm>
            <a:off x="5487035" y="164253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모든치명</a:t>
            </a:r>
            <a:r>
              <a:rPr lang="en-US" altLang="ko-KR" sz="1000" dirty="0" smtClean="0"/>
              <a:t>30%</a:t>
            </a:r>
            <a:endParaRPr lang="ko-KR" altLang="en-US" sz="1000" dirty="0"/>
          </a:p>
        </p:txBody>
      </p:sp>
      <p:sp>
        <p:nvSpPr>
          <p:cNvPr id="20" name="직사각형 19"/>
          <p:cNvSpPr/>
          <p:nvPr/>
        </p:nvSpPr>
        <p:spPr>
          <a:xfrm>
            <a:off x="6465909" y="1642533"/>
            <a:ext cx="1010158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방깎</a:t>
            </a:r>
            <a:r>
              <a:rPr lang="en-US" altLang="ko-KR" sz="1000" dirty="0" smtClean="0"/>
              <a:t>20,</a:t>
            </a:r>
            <a:r>
              <a:rPr lang="ko-KR" altLang="en-US" sz="1000" dirty="0" smtClean="0"/>
              <a:t>띄우기</a:t>
            </a:r>
            <a:endParaRPr lang="ko-KR" altLang="en-US" sz="1000" dirty="0"/>
          </a:p>
        </p:txBody>
      </p:sp>
      <p:sp>
        <p:nvSpPr>
          <p:cNvPr id="21" name="직사각형 20"/>
          <p:cNvSpPr/>
          <p:nvPr/>
        </p:nvSpPr>
        <p:spPr>
          <a:xfrm>
            <a:off x="7506674" y="1642533"/>
            <a:ext cx="934593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mtClean="0"/>
              <a:t>선딜삭제</a:t>
            </a:r>
            <a:endParaRPr lang="ko-KR" altLang="en-US" sz="1000" dirty="0"/>
          </a:p>
        </p:txBody>
      </p:sp>
      <p:sp>
        <p:nvSpPr>
          <p:cNvPr id="22" name="직사각형 21"/>
          <p:cNvSpPr/>
          <p:nvPr/>
        </p:nvSpPr>
        <p:spPr>
          <a:xfrm>
            <a:off x="8471874" y="1642533"/>
            <a:ext cx="1045339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출혈 및 마무리</a:t>
            </a:r>
            <a:endParaRPr lang="ko-KR" altLang="en-US" sz="1000" dirty="0"/>
          </a:p>
        </p:txBody>
      </p:sp>
      <p:sp>
        <p:nvSpPr>
          <p:cNvPr id="23" name="직사각형 22"/>
          <p:cNvSpPr/>
          <p:nvPr/>
        </p:nvSpPr>
        <p:spPr>
          <a:xfrm>
            <a:off x="1594054" y="316436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경직</a:t>
            </a:r>
            <a:r>
              <a:rPr lang="en-US" altLang="ko-KR" sz="1000" dirty="0" smtClean="0"/>
              <a:t>,</a:t>
            </a:r>
            <a:r>
              <a:rPr lang="ko-KR" altLang="en-US" sz="1000" dirty="0" err="1" smtClean="0"/>
              <a:t>공속</a:t>
            </a:r>
            <a:endParaRPr lang="ko-KR" altLang="en-US" sz="1000" dirty="0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45" y="3821614"/>
            <a:ext cx="400106" cy="40010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254" y="3821614"/>
            <a:ext cx="400106" cy="40010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93" y="3821614"/>
            <a:ext cx="400106" cy="400106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02" y="3821614"/>
            <a:ext cx="400106" cy="400106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4" y="3821614"/>
            <a:ext cx="400106" cy="400106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66" y="3821614"/>
            <a:ext cx="400106" cy="400106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592664" y="4656667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endParaRPr lang="ko-KR" altLang="en-US" sz="1000" dirty="0"/>
          </a:p>
        </p:txBody>
      </p:sp>
      <p:sp>
        <p:nvSpPr>
          <p:cNvPr id="32" name="직사각형 31"/>
          <p:cNvSpPr/>
          <p:nvPr/>
        </p:nvSpPr>
        <p:spPr>
          <a:xfrm>
            <a:off x="1602146" y="4656667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모든치명</a:t>
            </a:r>
            <a:r>
              <a:rPr lang="en-US" altLang="ko-KR" sz="1000" dirty="0" smtClean="0"/>
              <a:t>30%</a:t>
            </a:r>
            <a:endParaRPr lang="ko-KR" altLang="en-US" sz="1000" dirty="0"/>
          </a:p>
        </p:txBody>
      </p:sp>
      <p:sp>
        <p:nvSpPr>
          <p:cNvPr id="33" name="직사각형 32"/>
          <p:cNvSpPr/>
          <p:nvPr/>
        </p:nvSpPr>
        <p:spPr>
          <a:xfrm>
            <a:off x="2603048" y="4656667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광역바운드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모공</a:t>
            </a:r>
            <a:r>
              <a:rPr lang="en-US" altLang="ko-KR" sz="1000" dirty="0" smtClean="0"/>
              <a:t>20</a:t>
            </a:r>
            <a:endParaRPr lang="ko-KR" altLang="en-US" sz="1000" dirty="0"/>
          </a:p>
        </p:txBody>
      </p:sp>
      <p:sp>
        <p:nvSpPr>
          <p:cNvPr id="34" name="직사각형 33"/>
          <p:cNvSpPr/>
          <p:nvPr/>
        </p:nvSpPr>
        <p:spPr>
          <a:xfrm>
            <a:off x="3603951" y="4656667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슈아딜링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넉다운</a:t>
            </a:r>
            <a:endParaRPr lang="ko-KR" altLang="en-US" sz="1000" dirty="0"/>
          </a:p>
        </p:txBody>
      </p:sp>
      <p:sp>
        <p:nvSpPr>
          <p:cNvPr id="35" name="직사각형 34"/>
          <p:cNvSpPr/>
          <p:nvPr/>
        </p:nvSpPr>
        <p:spPr>
          <a:xfrm>
            <a:off x="4604854" y="4656667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선딜삭제</a:t>
            </a:r>
            <a:endParaRPr lang="ko-KR" altLang="en-US" sz="1000" dirty="0"/>
          </a:p>
        </p:txBody>
      </p:sp>
      <p:sp>
        <p:nvSpPr>
          <p:cNvPr id="36" name="직사각형 35"/>
          <p:cNvSpPr/>
          <p:nvPr/>
        </p:nvSpPr>
        <p:spPr>
          <a:xfrm>
            <a:off x="5602249" y="4656667"/>
            <a:ext cx="1045339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mtClean="0"/>
              <a:t>출혈 및 마무리</a:t>
            </a:r>
            <a:endParaRPr lang="ko-KR" altLang="en-US" sz="1000" dirty="0"/>
          </a:p>
        </p:txBody>
      </p:sp>
      <p:sp>
        <p:nvSpPr>
          <p:cNvPr id="37" name="직사각형 36"/>
          <p:cNvSpPr/>
          <p:nvPr/>
        </p:nvSpPr>
        <p:spPr>
          <a:xfrm>
            <a:off x="451880" y="225940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자주 사용하는 콤보</a:t>
            </a:r>
            <a:endParaRPr lang="ko-KR" altLang="en-US" sz="1000" dirty="0"/>
          </a:p>
        </p:txBody>
      </p:sp>
      <p:sp>
        <p:nvSpPr>
          <p:cNvPr id="39" name="직사각형 38"/>
          <p:cNvSpPr/>
          <p:nvPr/>
        </p:nvSpPr>
        <p:spPr>
          <a:xfrm>
            <a:off x="6696716" y="4656667"/>
            <a:ext cx="1045339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추가딜링</a:t>
            </a:r>
            <a:endParaRPr lang="ko-KR" altLang="en-US" sz="1000" dirty="0"/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332" y="3821614"/>
            <a:ext cx="400106" cy="400106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436" y="1002214"/>
            <a:ext cx="400106" cy="400106"/>
          </a:xfrm>
          <a:prstGeom prst="rect">
            <a:avLst/>
          </a:prstGeom>
        </p:spPr>
      </p:pic>
      <p:sp>
        <p:nvSpPr>
          <p:cNvPr id="42" name="직사각형 41"/>
          <p:cNvSpPr/>
          <p:nvPr/>
        </p:nvSpPr>
        <p:spPr>
          <a:xfrm>
            <a:off x="9547820" y="1642534"/>
            <a:ext cx="1045339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추가딜링</a:t>
            </a:r>
            <a:endParaRPr lang="ko-KR" altLang="en-US" sz="1000" dirty="0"/>
          </a:p>
        </p:txBody>
      </p:sp>
      <p:sp>
        <p:nvSpPr>
          <p:cNvPr id="43" name="직사각형 42"/>
          <p:cNvSpPr/>
          <p:nvPr/>
        </p:nvSpPr>
        <p:spPr>
          <a:xfrm>
            <a:off x="592664" y="2077480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경직</a:t>
            </a:r>
            <a:r>
              <a:rPr lang="en-US" altLang="ko-KR" sz="1000" dirty="0" smtClean="0"/>
              <a:t>(0.7)</a:t>
            </a:r>
            <a:endParaRPr lang="ko-KR" altLang="en-US" sz="1000" dirty="0"/>
          </a:p>
        </p:txBody>
      </p:sp>
      <p:sp>
        <p:nvSpPr>
          <p:cNvPr id="44" name="직사각형 43"/>
          <p:cNvSpPr/>
          <p:nvPr/>
        </p:nvSpPr>
        <p:spPr>
          <a:xfrm>
            <a:off x="1594053" y="2077480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45" name="직사각형 44"/>
          <p:cNvSpPr/>
          <p:nvPr/>
        </p:nvSpPr>
        <p:spPr>
          <a:xfrm>
            <a:off x="6465909" y="2046273"/>
            <a:ext cx="1010158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46" name="직사각형 45"/>
          <p:cNvSpPr/>
          <p:nvPr/>
        </p:nvSpPr>
        <p:spPr>
          <a:xfrm>
            <a:off x="589517" y="5091614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47" name="직사각형 46"/>
          <p:cNvSpPr/>
          <p:nvPr/>
        </p:nvSpPr>
        <p:spPr>
          <a:xfrm>
            <a:off x="2603047" y="5110119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바운드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48" name="직사각형 47"/>
          <p:cNvSpPr/>
          <p:nvPr/>
        </p:nvSpPr>
        <p:spPr>
          <a:xfrm>
            <a:off x="3603950" y="5110119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넉다운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  <p:sp>
        <p:nvSpPr>
          <p:cNvPr id="49" name="직사각형 48"/>
          <p:cNvSpPr/>
          <p:nvPr/>
        </p:nvSpPr>
        <p:spPr>
          <a:xfrm>
            <a:off x="2581020" y="3164363"/>
            <a:ext cx="948267" cy="3725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띄우기</a:t>
            </a:r>
            <a:r>
              <a:rPr lang="en-US" altLang="ko-KR" sz="1000" dirty="0" smtClean="0"/>
              <a:t>(1)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73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47" y="336006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PVP </a:t>
            </a:r>
            <a:r>
              <a:rPr lang="ko-KR" altLang="en-US" sz="1000" dirty="0" err="1" smtClean="0"/>
              <a:t>기숥특화</a:t>
            </a:r>
            <a:endParaRPr lang="ko-KR" altLang="en-US" sz="1000" dirty="0"/>
          </a:p>
        </p:txBody>
      </p:sp>
      <p:sp>
        <p:nvSpPr>
          <p:cNvPr id="8" name="직사각형 7"/>
          <p:cNvSpPr/>
          <p:nvPr/>
        </p:nvSpPr>
        <p:spPr>
          <a:xfrm>
            <a:off x="7454558" y="1258358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이동핵심스킬 및 광역</a:t>
            </a:r>
            <a:r>
              <a:rPr lang="en-US" altLang="ko-KR" sz="1000" dirty="0"/>
              <a:t> </a:t>
            </a:r>
            <a:r>
              <a:rPr lang="ko-KR" altLang="en-US" sz="1000" dirty="0" smtClean="0"/>
              <a:t>바운드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>
          <a:xfrm>
            <a:off x="7454555" y="1991915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콤보의 </a:t>
            </a:r>
            <a:r>
              <a:rPr lang="ko-KR" altLang="en-US" sz="1000" dirty="0" err="1" smtClean="0"/>
              <a:t>시작스킬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쿨타임이</a:t>
            </a:r>
            <a:r>
              <a:rPr lang="ko-KR" altLang="en-US" sz="1000" dirty="0" smtClean="0"/>
              <a:t> 없음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7454555" y="2725472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콤보의 </a:t>
            </a:r>
            <a:r>
              <a:rPr lang="ko-KR" altLang="en-US" sz="1000" dirty="0" err="1" smtClean="0"/>
              <a:t>시작스킬</a:t>
            </a:r>
            <a:r>
              <a:rPr lang="ko-KR" altLang="en-US" sz="1000" dirty="0" smtClean="0"/>
              <a:t> 및 주요 근접 </a:t>
            </a:r>
            <a:r>
              <a:rPr lang="en-US" altLang="ko-KR" sz="1000" dirty="0" smtClean="0"/>
              <a:t>CC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7454555" y="3434027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마컨</a:t>
            </a:r>
            <a:r>
              <a:rPr lang="ko-KR" altLang="en-US" sz="1000" dirty="0" smtClean="0"/>
              <a:t> 가능한 </a:t>
            </a:r>
            <a:r>
              <a:rPr lang="ko-KR" altLang="en-US" sz="1000" dirty="0" err="1" smtClean="0"/>
              <a:t>슈아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광역스킬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디버프</a:t>
            </a:r>
            <a:endParaRPr lang="ko-KR" altLang="en-US" sz="1000" dirty="0"/>
          </a:p>
        </p:txBody>
      </p:sp>
      <p:sp>
        <p:nvSpPr>
          <p:cNvPr id="12" name="직사각형 11"/>
          <p:cNvSpPr/>
          <p:nvPr/>
        </p:nvSpPr>
        <p:spPr>
          <a:xfrm>
            <a:off x="7454555" y="4168906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마무리 및 핵심 </a:t>
            </a:r>
            <a:r>
              <a:rPr lang="ko-KR" altLang="en-US" sz="1000" dirty="0" err="1" smtClean="0"/>
              <a:t>딜링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슈아</a:t>
            </a:r>
            <a:r>
              <a:rPr lang="ko-KR" altLang="en-US" sz="1000" dirty="0" smtClean="0"/>
              <a:t> 스킬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>
          <a:xfrm>
            <a:off x="7454554" y="4903785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적중</a:t>
            </a:r>
            <a:r>
              <a:rPr lang="en-US" altLang="ko-KR" sz="1000" dirty="0" smtClean="0"/>
              <a:t>15% </a:t>
            </a:r>
            <a:r>
              <a:rPr lang="ko-KR" altLang="en-US" sz="1000" dirty="0" smtClean="0"/>
              <a:t>및 핵심 콤보 스킬</a:t>
            </a:r>
            <a:endParaRPr lang="ko-KR" altLang="en-US" sz="1000" dirty="0"/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8" y="1258358"/>
            <a:ext cx="6393178" cy="4351338"/>
          </a:xfrm>
        </p:spPr>
      </p:pic>
    </p:spTree>
    <p:extLst>
      <p:ext uri="{BB962C8B-B14F-4D97-AF65-F5344CB8AC3E}">
        <p14:creationId xmlns:p14="http://schemas.microsoft.com/office/powerpoint/2010/main" val="29172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47" y="336006"/>
            <a:ext cx="3381122" cy="372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PVE </a:t>
            </a:r>
            <a:r>
              <a:rPr lang="ko-KR" altLang="en-US" sz="1000" dirty="0" err="1" smtClean="0"/>
              <a:t>기숥특화</a:t>
            </a:r>
            <a:endParaRPr lang="ko-KR" altLang="en-US" sz="1000" dirty="0"/>
          </a:p>
        </p:txBody>
      </p:sp>
      <p:sp>
        <p:nvSpPr>
          <p:cNvPr id="8" name="직사각형 7"/>
          <p:cNvSpPr/>
          <p:nvPr/>
        </p:nvSpPr>
        <p:spPr>
          <a:xfrm>
            <a:off x="7454558" y="1258358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이동핵심스킬 및 </a:t>
            </a:r>
            <a:r>
              <a:rPr lang="en-US" altLang="ko-KR" sz="1000" dirty="0" smtClean="0"/>
              <a:t>3</a:t>
            </a:r>
            <a:r>
              <a:rPr lang="ko-KR" altLang="en-US" sz="1000" dirty="0" smtClean="0"/>
              <a:t>단 </a:t>
            </a:r>
            <a:r>
              <a:rPr lang="ko-KR" altLang="en-US" sz="1000" dirty="0" err="1" smtClean="0"/>
              <a:t>사냥특화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>
          <a:xfrm>
            <a:off x="7454555" y="1991915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콤보의 </a:t>
            </a:r>
            <a:r>
              <a:rPr lang="ko-KR" altLang="en-US" sz="1000" dirty="0" err="1" smtClean="0"/>
              <a:t>시작스킬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쿨타임이</a:t>
            </a:r>
            <a:r>
              <a:rPr lang="ko-KR" altLang="en-US" sz="1000" dirty="0" smtClean="0"/>
              <a:t> 없음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7454555" y="2725472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콤보의 </a:t>
            </a:r>
            <a:r>
              <a:rPr lang="ko-KR" altLang="en-US" sz="1000" dirty="0" err="1" smtClean="0"/>
              <a:t>시작스킬</a:t>
            </a:r>
            <a:r>
              <a:rPr lang="ko-KR" altLang="en-US" sz="1000" dirty="0" smtClean="0"/>
              <a:t> 및 주요 </a:t>
            </a:r>
            <a:r>
              <a:rPr lang="ko-KR" altLang="en-US" sz="1000" dirty="0" err="1" smtClean="0"/>
              <a:t>딜링기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7454555" y="3434027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마컨</a:t>
            </a:r>
            <a:r>
              <a:rPr lang="ko-KR" altLang="en-US" sz="1000" dirty="0" smtClean="0"/>
              <a:t> 가능한 </a:t>
            </a:r>
            <a:r>
              <a:rPr lang="ko-KR" altLang="en-US" sz="1000" dirty="0" err="1" smtClean="0"/>
              <a:t>슈아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광역스킬</a:t>
            </a:r>
            <a:r>
              <a:rPr lang="ko-KR" altLang="en-US" sz="1000" dirty="0" smtClean="0"/>
              <a:t> 및 </a:t>
            </a:r>
            <a:r>
              <a:rPr lang="ko-KR" altLang="en-US" sz="1000" dirty="0" err="1" smtClean="0"/>
              <a:t>디버프</a:t>
            </a:r>
            <a:endParaRPr lang="ko-KR" altLang="en-US" sz="1000" dirty="0"/>
          </a:p>
        </p:txBody>
      </p:sp>
      <p:sp>
        <p:nvSpPr>
          <p:cNvPr id="12" name="직사각형 11"/>
          <p:cNvSpPr/>
          <p:nvPr/>
        </p:nvSpPr>
        <p:spPr>
          <a:xfrm>
            <a:off x="7454555" y="4168906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마무리 및 핵심 </a:t>
            </a:r>
            <a:r>
              <a:rPr lang="ko-KR" altLang="en-US" sz="1000" dirty="0" err="1" smtClean="0"/>
              <a:t>딜링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슈아</a:t>
            </a:r>
            <a:r>
              <a:rPr lang="ko-KR" altLang="en-US" sz="1000" dirty="0" smtClean="0"/>
              <a:t> 스킬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>
          <a:xfrm>
            <a:off x="7454554" y="4903785"/>
            <a:ext cx="4220975" cy="629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적중</a:t>
            </a:r>
            <a:r>
              <a:rPr lang="en-US" altLang="ko-KR" sz="1000" dirty="0" smtClean="0"/>
              <a:t>15% </a:t>
            </a:r>
            <a:r>
              <a:rPr lang="ko-KR" altLang="en-US" sz="1000" dirty="0" smtClean="0"/>
              <a:t>및 핵심 콤보 스킬</a:t>
            </a:r>
            <a:endParaRPr lang="ko-KR" altLang="en-US" sz="1000" dirty="0"/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08" y="1258358"/>
            <a:ext cx="7133721" cy="4351338"/>
          </a:xfrm>
        </p:spPr>
      </p:pic>
    </p:spTree>
    <p:extLst>
      <p:ext uri="{BB962C8B-B14F-4D97-AF65-F5344CB8AC3E}">
        <p14:creationId xmlns:p14="http://schemas.microsoft.com/office/powerpoint/2010/main" val="28536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265</Words>
  <Application>Microsoft Office PowerPoint</Application>
  <PresentationFormat>와이드스크린</PresentationFormat>
  <Paragraphs>73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21</cp:revision>
  <dcterms:created xsi:type="dcterms:W3CDTF">2023-07-17T15:45:50Z</dcterms:created>
  <dcterms:modified xsi:type="dcterms:W3CDTF">2023-07-23T11:43:24Z</dcterms:modified>
</cp:coreProperties>
</file>