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6" r:id="rId10"/>
    <p:sldId id="270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6d7d343ecd35370" providerId="LiveId" clId="{D78BB280-11D7-42E9-A1D4-92290B566230}"/>
    <pc:docChg chg="undo redo custSel addSld delSld modSld">
      <pc:chgData name="" userId="c6d7d343ecd35370" providerId="LiveId" clId="{D78BB280-11D7-42E9-A1D4-92290B566230}" dt="2023-10-24T20:30:58.603" v="9371"/>
      <pc:docMkLst>
        <pc:docMk/>
      </pc:docMkLst>
      <pc:sldChg chg="modSp">
        <pc:chgData name="" userId="c6d7d343ecd35370" providerId="LiveId" clId="{D78BB280-11D7-42E9-A1D4-92290B566230}" dt="2023-10-24T18:34:32.272" v="3" actId="20577"/>
        <pc:sldMkLst>
          <pc:docMk/>
          <pc:sldMk cId="502780821" sldId="256"/>
        </pc:sldMkLst>
        <pc:spChg chg="mod">
          <ac:chgData name="" userId="c6d7d343ecd35370" providerId="LiveId" clId="{D78BB280-11D7-42E9-A1D4-92290B566230}" dt="2023-10-24T18:34:32.272" v="3" actId="20577"/>
          <ac:spMkLst>
            <pc:docMk/>
            <pc:sldMk cId="502780821" sldId="256"/>
            <ac:spMk id="3" creationId="{13FE4917-86CB-4472-86FD-193F8457F17B}"/>
          </ac:spMkLst>
        </pc:spChg>
      </pc:sldChg>
      <pc:sldChg chg="modSp">
        <pc:chgData name="" userId="c6d7d343ecd35370" providerId="LiveId" clId="{D78BB280-11D7-42E9-A1D4-92290B566230}" dt="2023-10-24T20:30:58.603" v="9371"/>
        <pc:sldMkLst>
          <pc:docMk/>
          <pc:sldMk cId="4286250476" sldId="259"/>
        </pc:sldMkLst>
        <pc:spChg chg="mod">
          <ac:chgData name="" userId="c6d7d343ecd35370" providerId="LiveId" clId="{D78BB280-11D7-42E9-A1D4-92290B566230}" dt="2023-10-24T20:30:58.603" v="9371"/>
          <ac:spMkLst>
            <pc:docMk/>
            <pc:sldMk cId="4286250476" sldId="259"/>
            <ac:spMk id="13" creationId="{CD6E3201-3381-4995-9A8B-856610F7D5A5}"/>
          </ac:spMkLst>
        </pc:spChg>
      </pc:sldChg>
      <pc:sldChg chg="modSp">
        <pc:chgData name="" userId="c6d7d343ecd35370" providerId="LiveId" clId="{D78BB280-11D7-42E9-A1D4-92290B566230}" dt="2023-10-24T18:34:50.182" v="6" actId="120"/>
        <pc:sldMkLst>
          <pc:docMk/>
          <pc:sldMk cId="1814044688" sldId="260"/>
        </pc:sldMkLst>
        <pc:spChg chg="mod">
          <ac:chgData name="" userId="c6d7d343ecd35370" providerId="LiveId" clId="{D78BB280-11D7-42E9-A1D4-92290B566230}" dt="2023-10-24T18:34:50.182" v="6" actId="120"/>
          <ac:spMkLst>
            <pc:docMk/>
            <pc:sldMk cId="1814044688" sldId="260"/>
            <ac:spMk id="2" creationId="{7984B371-52D4-4AD8-8C62-E080A98CCBCE}"/>
          </ac:spMkLst>
        </pc:spChg>
      </pc:sldChg>
      <pc:sldChg chg="modSp">
        <pc:chgData name="" userId="c6d7d343ecd35370" providerId="LiveId" clId="{D78BB280-11D7-42E9-A1D4-92290B566230}" dt="2023-10-24T18:35:22.305" v="22" actId="20577"/>
        <pc:sldMkLst>
          <pc:docMk/>
          <pc:sldMk cId="327463183" sldId="264"/>
        </pc:sldMkLst>
        <pc:spChg chg="mod">
          <ac:chgData name="" userId="c6d7d343ecd35370" providerId="LiveId" clId="{D78BB280-11D7-42E9-A1D4-92290B566230}" dt="2023-10-24T18:35:22.305" v="22" actId="20577"/>
          <ac:spMkLst>
            <pc:docMk/>
            <pc:sldMk cId="327463183" sldId="264"/>
            <ac:spMk id="12" creationId="{938FB123-F8FF-4A77-93E8-BE4F3DBB0661}"/>
          </ac:spMkLst>
        </pc:spChg>
      </pc:sldChg>
      <pc:sldChg chg="modSp">
        <pc:chgData name="" userId="c6d7d343ecd35370" providerId="LiveId" clId="{D78BB280-11D7-42E9-A1D4-92290B566230}" dt="2023-10-24T18:36:54.614" v="25" actId="1076"/>
        <pc:sldMkLst>
          <pc:docMk/>
          <pc:sldMk cId="1680014777" sldId="265"/>
        </pc:sldMkLst>
        <pc:spChg chg="mod">
          <ac:chgData name="" userId="c6d7d343ecd35370" providerId="LiveId" clId="{D78BB280-11D7-42E9-A1D4-92290B566230}" dt="2023-10-24T18:36:54.614" v="25" actId="1076"/>
          <ac:spMkLst>
            <pc:docMk/>
            <pc:sldMk cId="1680014777" sldId="265"/>
            <ac:spMk id="4" creationId="{ECAECE24-EC8A-4DFB-8890-37A5AE447FE4}"/>
          </ac:spMkLst>
        </pc:spChg>
        <pc:spChg chg="mod">
          <ac:chgData name="" userId="c6d7d343ecd35370" providerId="LiveId" clId="{D78BB280-11D7-42E9-A1D4-92290B566230}" dt="2023-10-24T18:36:54.614" v="25" actId="1076"/>
          <ac:spMkLst>
            <pc:docMk/>
            <pc:sldMk cId="1680014777" sldId="265"/>
            <ac:spMk id="12" creationId="{938FB123-F8FF-4A77-93E8-BE4F3DBB0661}"/>
          </ac:spMkLst>
        </pc:spChg>
        <pc:picChg chg="mod">
          <ac:chgData name="" userId="c6d7d343ecd35370" providerId="LiveId" clId="{D78BB280-11D7-42E9-A1D4-92290B566230}" dt="2023-10-24T18:35:28.337" v="23" actId="1076"/>
          <ac:picMkLst>
            <pc:docMk/>
            <pc:sldMk cId="1680014777" sldId="265"/>
            <ac:picMk id="3" creationId="{3CE06084-8AC7-4AE1-8462-86B730F625C4}"/>
          </ac:picMkLst>
        </pc:picChg>
      </pc:sldChg>
      <pc:sldChg chg="modSp">
        <pc:chgData name="" userId="c6d7d343ecd35370" providerId="LiveId" clId="{D78BB280-11D7-42E9-A1D4-92290B566230}" dt="2023-10-24T19:33:07.170" v="5195" actId="1076"/>
        <pc:sldMkLst>
          <pc:docMk/>
          <pc:sldMk cId="70662403" sldId="266"/>
        </pc:sldMkLst>
        <pc:spChg chg="mod">
          <ac:chgData name="" userId="c6d7d343ecd35370" providerId="LiveId" clId="{D78BB280-11D7-42E9-A1D4-92290B566230}" dt="2023-10-24T19:33:07.170" v="5195" actId="1076"/>
          <ac:spMkLst>
            <pc:docMk/>
            <pc:sldMk cId="70662403" sldId="266"/>
            <ac:spMk id="8" creationId="{932A0F42-37CF-4F93-8C81-A08E1ED6992B}"/>
          </ac:spMkLst>
        </pc:spChg>
      </pc:sldChg>
      <pc:sldChg chg="modSp">
        <pc:chgData name="" userId="c6d7d343ecd35370" providerId="LiveId" clId="{D78BB280-11D7-42E9-A1D4-92290B566230}" dt="2023-10-24T18:38:17.660" v="70" actId="20577"/>
        <pc:sldMkLst>
          <pc:docMk/>
          <pc:sldMk cId="1861573402" sldId="268"/>
        </pc:sldMkLst>
        <pc:spChg chg="mod">
          <ac:chgData name="" userId="c6d7d343ecd35370" providerId="LiveId" clId="{D78BB280-11D7-42E9-A1D4-92290B566230}" dt="2023-10-24T18:37:46.639" v="60" actId="20577"/>
          <ac:spMkLst>
            <pc:docMk/>
            <pc:sldMk cId="1861573402" sldId="268"/>
            <ac:spMk id="15" creationId="{42C36E7C-2129-4A7B-AA0B-947CFBAC84C0}"/>
          </ac:spMkLst>
        </pc:spChg>
        <pc:spChg chg="mod">
          <ac:chgData name="" userId="c6d7d343ecd35370" providerId="LiveId" clId="{D78BB280-11D7-42E9-A1D4-92290B566230}" dt="2023-10-24T18:38:17.660" v="70" actId="20577"/>
          <ac:spMkLst>
            <pc:docMk/>
            <pc:sldMk cId="1861573402" sldId="268"/>
            <ac:spMk id="22" creationId="{9E1BCE21-6425-4B37-B692-63FE0891683B}"/>
          </ac:spMkLst>
        </pc:spChg>
      </pc:sldChg>
      <pc:sldChg chg="modSp">
        <pc:chgData name="" userId="c6d7d343ecd35370" providerId="LiveId" clId="{D78BB280-11D7-42E9-A1D4-92290B566230}" dt="2023-10-24T18:37:20.920" v="35" actId="20577"/>
        <pc:sldMkLst>
          <pc:docMk/>
          <pc:sldMk cId="4170174393" sldId="270"/>
        </pc:sldMkLst>
        <pc:spChg chg="mod">
          <ac:chgData name="" userId="c6d7d343ecd35370" providerId="LiveId" clId="{D78BB280-11D7-42E9-A1D4-92290B566230}" dt="2023-10-24T18:37:20.920" v="35" actId="20577"/>
          <ac:spMkLst>
            <pc:docMk/>
            <pc:sldMk cId="4170174393" sldId="270"/>
            <ac:spMk id="14" creationId="{3482292A-4E27-41D3-9945-BDA0AFEDDD8D}"/>
          </ac:spMkLst>
        </pc:spChg>
      </pc:sldChg>
      <pc:sldChg chg="add del">
        <pc:chgData name="" userId="c6d7d343ecd35370" providerId="LiveId" clId="{D78BB280-11D7-42E9-A1D4-92290B566230}" dt="2023-10-24T18:38:35.405" v="73" actId="2696"/>
        <pc:sldMkLst>
          <pc:docMk/>
          <pc:sldMk cId="2356295942" sldId="271"/>
        </pc:sldMkLst>
      </pc:sldChg>
      <pc:sldChg chg="addSp delSp modSp add">
        <pc:chgData name="" userId="c6d7d343ecd35370" providerId="LiveId" clId="{D78BB280-11D7-42E9-A1D4-92290B566230}" dt="2023-10-24T18:52:29.913" v="1353" actId="1076"/>
        <pc:sldMkLst>
          <pc:docMk/>
          <pc:sldMk cId="2771841625" sldId="272"/>
        </pc:sldMkLst>
        <pc:spChg chg="mod">
          <ac:chgData name="" userId="c6d7d343ecd35370" providerId="LiveId" clId="{D78BB280-11D7-42E9-A1D4-92290B566230}" dt="2023-10-24T18:38:40.733" v="93" actId="20577"/>
          <ac:spMkLst>
            <pc:docMk/>
            <pc:sldMk cId="2771841625" sldId="272"/>
            <ac:spMk id="2" creationId="{7984B371-52D4-4AD8-8C62-E080A98CCBCE}"/>
          </ac:spMkLst>
        </pc:spChg>
        <pc:spChg chg="add del mod">
          <ac:chgData name="" userId="c6d7d343ecd35370" providerId="LiveId" clId="{D78BB280-11D7-42E9-A1D4-92290B566230}" dt="2023-10-24T18:43:13.745" v="145" actId="767"/>
          <ac:spMkLst>
            <pc:docMk/>
            <pc:sldMk cId="2771841625" sldId="272"/>
            <ac:spMk id="9" creationId="{E2B16F3E-A573-46A5-88BC-8C09B9229025}"/>
          </ac:spMkLst>
        </pc:spChg>
        <pc:spChg chg="del">
          <ac:chgData name="" userId="c6d7d343ecd35370" providerId="LiveId" clId="{D78BB280-11D7-42E9-A1D4-92290B566230}" dt="2023-10-24T18:38:44.585" v="96" actId="478"/>
          <ac:spMkLst>
            <pc:docMk/>
            <pc:sldMk cId="2771841625" sldId="272"/>
            <ac:spMk id="13" creationId="{3A5AFA2B-17A7-45FF-B828-0AF9E9F3967F}"/>
          </ac:spMkLst>
        </pc:spChg>
        <pc:spChg chg="del">
          <ac:chgData name="" userId="c6d7d343ecd35370" providerId="LiveId" clId="{D78BB280-11D7-42E9-A1D4-92290B566230}" dt="2023-10-24T18:38:47.603" v="98" actId="478"/>
          <ac:spMkLst>
            <pc:docMk/>
            <pc:sldMk cId="2771841625" sldId="272"/>
            <ac:spMk id="15" creationId="{42C36E7C-2129-4A7B-AA0B-947CFBAC84C0}"/>
          </ac:spMkLst>
        </pc:spChg>
        <pc:spChg chg="del">
          <ac:chgData name="" userId="c6d7d343ecd35370" providerId="LiveId" clId="{D78BB280-11D7-42E9-A1D4-92290B566230}" dt="2023-10-24T18:38:43.743" v="95" actId="478"/>
          <ac:spMkLst>
            <pc:docMk/>
            <pc:sldMk cId="2771841625" sldId="272"/>
            <ac:spMk id="16" creationId="{978E2EF9-1E68-40D3-81A6-CABBE07411A5}"/>
          </ac:spMkLst>
        </pc:spChg>
        <pc:spChg chg="add mod">
          <ac:chgData name="" userId="c6d7d343ecd35370" providerId="LiveId" clId="{D78BB280-11D7-42E9-A1D4-92290B566230}" dt="2023-10-24T18:52:26.591" v="1352" actId="1076"/>
          <ac:spMkLst>
            <pc:docMk/>
            <pc:sldMk cId="2771841625" sldId="272"/>
            <ac:spMk id="17" creationId="{14E2BEBA-BF78-4D70-842F-7F0E18703F65}"/>
          </ac:spMkLst>
        </pc:spChg>
        <pc:spChg chg="add mod">
          <ac:chgData name="" userId="c6d7d343ecd35370" providerId="LiveId" clId="{D78BB280-11D7-42E9-A1D4-92290B566230}" dt="2023-10-24T18:52:29.913" v="1353" actId="1076"/>
          <ac:spMkLst>
            <pc:docMk/>
            <pc:sldMk cId="2771841625" sldId="272"/>
            <ac:spMk id="18" creationId="{57642622-BD61-46FA-B84B-E6EC28E4F488}"/>
          </ac:spMkLst>
        </pc:spChg>
        <pc:spChg chg="del">
          <ac:chgData name="" userId="c6d7d343ecd35370" providerId="LiveId" clId="{D78BB280-11D7-42E9-A1D4-92290B566230}" dt="2023-10-24T18:38:49.256" v="99" actId="478"/>
          <ac:spMkLst>
            <pc:docMk/>
            <pc:sldMk cId="2771841625" sldId="272"/>
            <ac:spMk id="22" creationId="{9E1BCE21-6425-4B37-B692-63FE0891683B}"/>
          </ac:spMkLst>
        </pc:spChg>
        <pc:picChg chg="del">
          <ac:chgData name="" userId="c6d7d343ecd35370" providerId="LiveId" clId="{D78BB280-11D7-42E9-A1D4-92290B566230}" dt="2023-10-24T18:38:42.506" v="94" actId="478"/>
          <ac:picMkLst>
            <pc:docMk/>
            <pc:sldMk cId="2771841625" sldId="272"/>
            <ac:picMk id="3" creationId="{B31B2886-7D0D-4DB7-87AD-561486535EC0}"/>
          </ac:picMkLst>
        </pc:picChg>
        <pc:picChg chg="add mod">
          <ac:chgData name="" userId="c6d7d343ecd35370" providerId="LiveId" clId="{D78BB280-11D7-42E9-A1D4-92290B566230}" dt="2023-10-24T18:43:21.469" v="147" actId="1076"/>
          <ac:picMkLst>
            <pc:docMk/>
            <pc:sldMk cId="2771841625" sldId="272"/>
            <ac:picMk id="5" creationId="{C1C9099D-02EE-48C5-951A-1B7D920E5094}"/>
          </ac:picMkLst>
        </pc:picChg>
        <pc:picChg chg="add mod">
          <ac:chgData name="" userId="c6d7d343ecd35370" providerId="LiveId" clId="{D78BB280-11D7-42E9-A1D4-92290B566230}" dt="2023-10-24T18:43:21.469" v="147" actId="1076"/>
          <ac:picMkLst>
            <pc:docMk/>
            <pc:sldMk cId="2771841625" sldId="272"/>
            <ac:picMk id="7" creationId="{2096209D-10F0-44CA-B55C-E3256BC88EDC}"/>
          </ac:picMkLst>
        </pc:picChg>
        <pc:picChg chg="add mod modCrop">
          <ac:chgData name="" userId="c6d7d343ecd35370" providerId="LiveId" clId="{D78BB280-11D7-42E9-A1D4-92290B566230}" dt="2023-10-24T18:43:21.469" v="147" actId="1076"/>
          <ac:picMkLst>
            <pc:docMk/>
            <pc:sldMk cId="2771841625" sldId="272"/>
            <ac:picMk id="8" creationId="{8B36C2AC-AB61-4A2F-A0A4-0BF9BC0D9DDA}"/>
          </ac:picMkLst>
        </pc:picChg>
        <pc:picChg chg="del">
          <ac:chgData name="" userId="c6d7d343ecd35370" providerId="LiveId" clId="{D78BB280-11D7-42E9-A1D4-92290B566230}" dt="2023-10-24T18:38:45.005" v="97" actId="478"/>
          <ac:picMkLst>
            <pc:docMk/>
            <pc:sldMk cId="2771841625" sldId="272"/>
            <ac:picMk id="21" creationId="{6E4D3137-B14C-49DA-9C74-B727107A4F64}"/>
          </ac:picMkLst>
        </pc:picChg>
      </pc:sldChg>
      <pc:sldChg chg="addSp delSp modSp add">
        <pc:chgData name="" userId="c6d7d343ecd35370" providerId="LiveId" clId="{D78BB280-11D7-42E9-A1D4-92290B566230}" dt="2023-10-24T19:02:29.889" v="3059" actId="1076"/>
        <pc:sldMkLst>
          <pc:docMk/>
          <pc:sldMk cId="1023171055" sldId="273"/>
        </pc:sldMkLst>
        <pc:spChg chg="mod">
          <ac:chgData name="" userId="c6d7d343ecd35370" providerId="LiveId" clId="{D78BB280-11D7-42E9-A1D4-92290B566230}" dt="2023-10-24T18:52:54.127" v="1370" actId="20577"/>
          <ac:spMkLst>
            <pc:docMk/>
            <pc:sldMk cId="1023171055" sldId="273"/>
            <ac:spMk id="2" creationId="{7984B371-52D4-4AD8-8C62-E080A98CCBCE}"/>
          </ac:spMkLst>
        </pc:spChg>
        <pc:spChg chg="add mod">
          <ac:chgData name="" userId="c6d7d343ecd35370" providerId="LiveId" clId="{D78BB280-11D7-42E9-A1D4-92290B566230}" dt="2023-10-24T18:58:20.059" v="2619" actId="1076"/>
          <ac:spMkLst>
            <pc:docMk/>
            <pc:sldMk cId="1023171055" sldId="273"/>
            <ac:spMk id="9" creationId="{B33E42D2-52DF-4D60-B59E-71B79C97412F}"/>
          </ac:spMkLst>
        </pc:spChg>
        <pc:spChg chg="add mod">
          <ac:chgData name="" userId="c6d7d343ecd35370" providerId="LiveId" clId="{D78BB280-11D7-42E9-A1D4-92290B566230}" dt="2023-10-24T18:57:47.188" v="2542" actId="1076"/>
          <ac:spMkLst>
            <pc:docMk/>
            <pc:sldMk cId="1023171055" sldId="273"/>
            <ac:spMk id="10" creationId="{3CCF9E16-8F11-418B-ACC5-E5CBF44A0C46}"/>
          </ac:spMkLst>
        </pc:spChg>
        <pc:spChg chg="add mod">
          <ac:chgData name="" userId="c6d7d343ecd35370" providerId="LiveId" clId="{D78BB280-11D7-42E9-A1D4-92290B566230}" dt="2023-10-24T19:02:29.889" v="3059" actId="1076"/>
          <ac:spMkLst>
            <pc:docMk/>
            <pc:sldMk cId="1023171055" sldId="273"/>
            <ac:spMk id="11" creationId="{1FBA4D3D-A197-4A0F-9A46-B3951C2D49EA}"/>
          </ac:spMkLst>
        </pc:spChg>
        <pc:spChg chg="mod">
          <ac:chgData name="" userId="c6d7d343ecd35370" providerId="LiveId" clId="{D78BB280-11D7-42E9-A1D4-92290B566230}" dt="2023-10-24T18:58:20.059" v="2619" actId="1076"/>
          <ac:spMkLst>
            <pc:docMk/>
            <pc:sldMk cId="1023171055" sldId="273"/>
            <ac:spMk id="17" creationId="{14E2BEBA-BF78-4D70-842F-7F0E18703F65}"/>
          </ac:spMkLst>
        </pc:spChg>
        <pc:spChg chg="del">
          <ac:chgData name="" userId="c6d7d343ecd35370" providerId="LiveId" clId="{D78BB280-11D7-42E9-A1D4-92290B566230}" dt="2023-10-24T18:52:58.082" v="1371" actId="478"/>
          <ac:spMkLst>
            <pc:docMk/>
            <pc:sldMk cId="1023171055" sldId="273"/>
            <ac:spMk id="18" creationId="{57642622-BD61-46FA-B84B-E6EC28E4F488}"/>
          </ac:spMkLst>
        </pc:spChg>
      </pc:sldChg>
      <pc:sldChg chg="add del">
        <pc:chgData name="" userId="c6d7d343ecd35370" providerId="LiveId" clId="{D78BB280-11D7-42E9-A1D4-92290B566230}" dt="2023-10-24T19:02:47.030" v="3061" actId="2696"/>
        <pc:sldMkLst>
          <pc:docMk/>
          <pc:sldMk cId="3584762736" sldId="274"/>
        </pc:sldMkLst>
      </pc:sldChg>
      <pc:sldChg chg="addSp delSp modSp add">
        <pc:chgData name="" userId="c6d7d343ecd35370" providerId="LiveId" clId="{D78BB280-11D7-42E9-A1D4-92290B566230}" dt="2023-10-24T19:11:50.331" v="4152" actId="1076"/>
        <pc:sldMkLst>
          <pc:docMk/>
          <pc:sldMk cId="4255159320" sldId="274"/>
        </pc:sldMkLst>
        <pc:spChg chg="mod">
          <ac:chgData name="" userId="c6d7d343ecd35370" providerId="LiveId" clId="{D78BB280-11D7-42E9-A1D4-92290B566230}" dt="2023-10-24T19:03:18.234" v="3125" actId="20577"/>
          <ac:spMkLst>
            <pc:docMk/>
            <pc:sldMk cId="4255159320" sldId="274"/>
            <ac:spMk id="2" creationId="{7984B371-52D4-4AD8-8C62-E080A98CCBCE}"/>
          </ac:spMkLst>
        </pc:spChg>
        <pc:spChg chg="del">
          <ac:chgData name="" userId="c6d7d343ecd35370" providerId="LiveId" clId="{D78BB280-11D7-42E9-A1D4-92290B566230}" dt="2023-10-24T19:03:23.616" v="3127" actId="478"/>
          <ac:spMkLst>
            <pc:docMk/>
            <pc:sldMk cId="4255159320" sldId="274"/>
            <ac:spMk id="9" creationId="{B33E42D2-52DF-4D60-B59E-71B79C97412F}"/>
          </ac:spMkLst>
        </pc:spChg>
        <pc:spChg chg="del">
          <ac:chgData name="" userId="c6d7d343ecd35370" providerId="LiveId" clId="{D78BB280-11D7-42E9-A1D4-92290B566230}" dt="2023-10-24T19:03:24.623" v="3128" actId="478"/>
          <ac:spMkLst>
            <pc:docMk/>
            <pc:sldMk cId="4255159320" sldId="274"/>
            <ac:spMk id="10" creationId="{3CCF9E16-8F11-418B-ACC5-E5CBF44A0C46}"/>
          </ac:spMkLst>
        </pc:spChg>
        <pc:spChg chg="del">
          <ac:chgData name="" userId="c6d7d343ecd35370" providerId="LiveId" clId="{D78BB280-11D7-42E9-A1D4-92290B566230}" dt="2023-10-24T19:03:26.121" v="3129" actId="478"/>
          <ac:spMkLst>
            <pc:docMk/>
            <pc:sldMk cId="4255159320" sldId="274"/>
            <ac:spMk id="11" creationId="{1FBA4D3D-A197-4A0F-9A46-B3951C2D49EA}"/>
          </ac:spMkLst>
        </pc:spChg>
        <pc:spChg chg="add mod">
          <ac:chgData name="" userId="c6d7d343ecd35370" providerId="LiveId" clId="{D78BB280-11D7-42E9-A1D4-92290B566230}" dt="2023-10-24T19:11:25.852" v="4148" actId="1076"/>
          <ac:spMkLst>
            <pc:docMk/>
            <pc:sldMk cId="4255159320" sldId="274"/>
            <ac:spMk id="13" creationId="{034BEAA5-E8FA-4D7F-BE0C-067B1C0990E0}"/>
          </ac:spMkLst>
        </pc:spChg>
        <pc:spChg chg="add mod">
          <ac:chgData name="" userId="c6d7d343ecd35370" providerId="LiveId" clId="{D78BB280-11D7-42E9-A1D4-92290B566230}" dt="2023-10-24T19:11:47.185" v="4151" actId="1076"/>
          <ac:spMkLst>
            <pc:docMk/>
            <pc:sldMk cId="4255159320" sldId="274"/>
            <ac:spMk id="14" creationId="{BADDC2CA-218C-49C2-BCDF-892D94808D0E}"/>
          </ac:spMkLst>
        </pc:spChg>
        <pc:spChg chg="add mod">
          <ac:chgData name="" userId="c6d7d343ecd35370" providerId="LiveId" clId="{D78BB280-11D7-42E9-A1D4-92290B566230}" dt="2023-10-24T19:11:43.579" v="4150" actId="1076"/>
          <ac:spMkLst>
            <pc:docMk/>
            <pc:sldMk cId="4255159320" sldId="274"/>
            <ac:spMk id="15" creationId="{9945C6E9-14A2-4C91-84AA-E49D7C61A9A8}"/>
          </ac:spMkLst>
        </pc:spChg>
        <pc:spChg chg="add mod">
          <ac:chgData name="" userId="c6d7d343ecd35370" providerId="LiveId" clId="{D78BB280-11D7-42E9-A1D4-92290B566230}" dt="2023-10-24T19:11:50.331" v="4152" actId="1076"/>
          <ac:spMkLst>
            <pc:docMk/>
            <pc:sldMk cId="4255159320" sldId="274"/>
            <ac:spMk id="16" creationId="{74DE6072-67D7-4437-9649-E5E2131452CE}"/>
          </ac:spMkLst>
        </pc:spChg>
        <pc:spChg chg="del">
          <ac:chgData name="" userId="c6d7d343ecd35370" providerId="LiveId" clId="{D78BB280-11D7-42E9-A1D4-92290B566230}" dt="2023-10-24T19:03:22.897" v="3126" actId="478"/>
          <ac:spMkLst>
            <pc:docMk/>
            <pc:sldMk cId="4255159320" sldId="274"/>
            <ac:spMk id="17" creationId="{14E2BEBA-BF78-4D70-842F-7F0E18703F65}"/>
          </ac:spMkLst>
        </pc:spChg>
        <pc:picChg chg="add mod">
          <ac:chgData name="" userId="c6d7d343ecd35370" providerId="LiveId" clId="{D78BB280-11D7-42E9-A1D4-92290B566230}" dt="2023-10-24T19:05:46.665" v="3181" actId="14100"/>
          <ac:picMkLst>
            <pc:docMk/>
            <pc:sldMk cId="4255159320" sldId="274"/>
            <ac:picMk id="3" creationId="{53AE246C-B18A-4150-931E-A3FAA1262083}"/>
          </ac:picMkLst>
        </pc:picChg>
        <pc:picChg chg="add del">
          <ac:chgData name="" userId="c6d7d343ecd35370" providerId="LiveId" clId="{D78BB280-11D7-42E9-A1D4-92290B566230}" dt="2023-10-24T19:04:43.775" v="3141" actId="478"/>
          <ac:picMkLst>
            <pc:docMk/>
            <pc:sldMk cId="4255159320" sldId="274"/>
            <ac:picMk id="4" creationId="{3920CAB9-0BEA-4A5F-B5BF-2DF7B5FD07AC}"/>
          </ac:picMkLst>
        </pc:picChg>
        <pc:picChg chg="del">
          <ac:chgData name="" userId="c6d7d343ecd35370" providerId="LiveId" clId="{D78BB280-11D7-42E9-A1D4-92290B566230}" dt="2023-10-24T19:03:27.712" v="3132" actId="478"/>
          <ac:picMkLst>
            <pc:docMk/>
            <pc:sldMk cId="4255159320" sldId="274"/>
            <ac:picMk id="5" creationId="{C1C9099D-02EE-48C5-951A-1B7D920E5094}"/>
          </ac:picMkLst>
        </pc:picChg>
        <pc:picChg chg="add mod">
          <ac:chgData name="" userId="c6d7d343ecd35370" providerId="LiveId" clId="{D78BB280-11D7-42E9-A1D4-92290B566230}" dt="2023-10-24T19:05:46.665" v="3181" actId="14100"/>
          <ac:picMkLst>
            <pc:docMk/>
            <pc:sldMk cId="4255159320" sldId="274"/>
            <ac:picMk id="6" creationId="{4824B86C-F213-4318-B23E-5A5E4F2E0300}"/>
          </ac:picMkLst>
        </pc:picChg>
        <pc:picChg chg="del">
          <ac:chgData name="" userId="c6d7d343ecd35370" providerId="LiveId" clId="{D78BB280-11D7-42E9-A1D4-92290B566230}" dt="2023-10-24T19:03:27.131" v="3131" actId="478"/>
          <ac:picMkLst>
            <pc:docMk/>
            <pc:sldMk cId="4255159320" sldId="274"/>
            <ac:picMk id="7" creationId="{2096209D-10F0-44CA-B55C-E3256BC88EDC}"/>
          </ac:picMkLst>
        </pc:picChg>
        <pc:picChg chg="del">
          <ac:chgData name="" userId="c6d7d343ecd35370" providerId="LiveId" clId="{D78BB280-11D7-42E9-A1D4-92290B566230}" dt="2023-10-24T19:03:26.608" v="3130" actId="478"/>
          <ac:picMkLst>
            <pc:docMk/>
            <pc:sldMk cId="4255159320" sldId="274"/>
            <ac:picMk id="8" creationId="{8B36C2AC-AB61-4A2F-A0A4-0BF9BC0D9DDA}"/>
          </ac:picMkLst>
        </pc:picChg>
      </pc:sldChg>
      <pc:sldChg chg="addSp delSp modSp add">
        <pc:chgData name="" userId="c6d7d343ecd35370" providerId="LiveId" clId="{D78BB280-11D7-42E9-A1D4-92290B566230}" dt="2023-10-24T19:36:22.219" v="5416" actId="1076"/>
        <pc:sldMkLst>
          <pc:docMk/>
          <pc:sldMk cId="109201465" sldId="275"/>
        </pc:sldMkLst>
        <pc:spChg chg="mod">
          <ac:chgData name="" userId="c6d7d343ecd35370" providerId="LiveId" clId="{D78BB280-11D7-42E9-A1D4-92290B566230}" dt="2023-10-24T19:12:12.904" v="4187" actId="20577"/>
          <ac:spMkLst>
            <pc:docMk/>
            <pc:sldMk cId="109201465" sldId="275"/>
            <ac:spMk id="2" creationId="{7984B371-52D4-4AD8-8C62-E080A98CCBCE}"/>
          </ac:spMkLst>
        </pc:spChg>
        <pc:spChg chg="add del mod">
          <ac:chgData name="" userId="c6d7d343ecd35370" providerId="LiveId" clId="{D78BB280-11D7-42E9-A1D4-92290B566230}" dt="2023-10-24T19:15:28.161" v="4927" actId="478"/>
          <ac:spMkLst>
            <pc:docMk/>
            <pc:sldMk cId="109201465" sldId="275"/>
            <ac:spMk id="9" creationId="{A64018BE-7433-4576-B7E2-EC1D9072E6E1}"/>
          </ac:spMkLst>
        </pc:spChg>
        <pc:spChg chg="add mod">
          <ac:chgData name="" userId="c6d7d343ecd35370" providerId="LiveId" clId="{D78BB280-11D7-42E9-A1D4-92290B566230}" dt="2023-10-24T19:17:26.267" v="5106" actId="403"/>
          <ac:spMkLst>
            <pc:docMk/>
            <pc:sldMk cId="109201465" sldId="275"/>
            <ac:spMk id="10" creationId="{4AB7950E-7DBC-4974-8255-79A26B616F89}"/>
          </ac:spMkLst>
        </pc:spChg>
        <pc:spChg chg="add del">
          <ac:chgData name="" userId="c6d7d343ecd35370" providerId="LiveId" clId="{D78BB280-11D7-42E9-A1D4-92290B566230}" dt="2023-10-24T19:17:37.964" v="5108" actId="1076"/>
          <ac:spMkLst>
            <pc:docMk/>
            <pc:sldMk cId="109201465" sldId="275"/>
            <ac:spMk id="11" creationId="{47F3BC12-EEF6-495C-B0B7-C48A419DD3C1}"/>
          </ac:spMkLst>
        </pc:spChg>
        <pc:spChg chg="mod">
          <ac:chgData name="" userId="c6d7d343ecd35370" providerId="LiveId" clId="{D78BB280-11D7-42E9-A1D4-92290B566230}" dt="2023-10-24T19:36:22.219" v="5416" actId="1076"/>
          <ac:spMkLst>
            <pc:docMk/>
            <pc:sldMk cId="109201465" sldId="275"/>
            <ac:spMk id="13" creationId="{034BEAA5-E8FA-4D7F-BE0C-067B1C0990E0}"/>
          </ac:spMkLst>
        </pc:spChg>
        <pc:spChg chg="del">
          <ac:chgData name="" userId="c6d7d343ecd35370" providerId="LiveId" clId="{D78BB280-11D7-42E9-A1D4-92290B566230}" dt="2023-10-24T19:12:17.840" v="4191" actId="478"/>
          <ac:spMkLst>
            <pc:docMk/>
            <pc:sldMk cId="109201465" sldId="275"/>
            <ac:spMk id="14" creationId="{BADDC2CA-218C-49C2-BCDF-892D94808D0E}"/>
          </ac:spMkLst>
        </pc:spChg>
        <pc:spChg chg="mod">
          <ac:chgData name="" userId="c6d7d343ecd35370" providerId="LiveId" clId="{D78BB280-11D7-42E9-A1D4-92290B566230}" dt="2023-10-24T19:15:54.180" v="4933" actId="1076"/>
          <ac:spMkLst>
            <pc:docMk/>
            <pc:sldMk cId="109201465" sldId="275"/>
            <ac:spMk id="15" creationId="{9945C6E9-14A2-4C91-84AA-E49D7C61A9A8}"/>
          </ac:spMkLst>
        </pc:spChg>
        <pc:spChg chg="del">
          <ac:chgData name="" userId="c6d7d343ecd35370" providerId="LiveId" clId="{D78BB280-11D7-42E9-A1D4-92290B566230}" dt="2023-10-24T19:12:16.469" v="4190" actId="478"/>
          <ac:spMkLst>
            <pc:docMk/>
            <pc:sldMk cId="109201465" sldId="275"/>
            <ac:spMk id="16" creationId="{74DE6072-67D7-4437-9649-E5E2131452CE}"/>
          </ac:spMkLst>
        </pc:spChg>
        <pc:picChg chg="del">
          <ac:chgData name="" userId="c6d7d343ecd35370" providerId="LiveId" clId="{D78BB280-11D7-42E9-A1D4-92290B566230}" dt="2023-10-24T19:12:14.838" v="4188" actId="478"/>
          <ac:picMkLst>
            <pc:docMk/>
            <pc:sldMk cId="109201465" sldId="275"/>
            <ac:picMk id="3" creationId="{53AE246C-B18A-4150-931E-A3FAA1262083}"/>
          </ac:picMkLst>
        </pc:picChg>
        <pc:picChg chg="del">
          <ac:chgData name="" userId="c6d7d343ecd35370" providerId="LiveId" clId="{D78BB280-11D7-42E9-A1D4-92290B566230}" dt="2023-10-24T19:12:15.260" v="4189" actId="478"/>
          <ac:picMkLst>
            <pc:docMk/>
            <pc:sldMk cId="109201465" sldId="275"/>
            <ac:picMk id="6" creationId="{4824B86C-F213-4318-B23E-5A5E4F2E0300}"/>
          </ac:picMkLst>
        </pc:picChg>
      </pc:sldChg>
      <pc:sldChg chg="addSp delSp modSp add">
        <pc:chgData name="" userId="c6d7d343ecd35370" providerId="LiveId" clId="{D78BB280-11D7-42E9-A1D4-92290B566230}" dt="2023-10-24T19:42:50.710" v="6628" actId="20577"/>
        <pc:sldMkLst>
          <pc:docMk/>
          <pc:sldMk cId="3728429592" sldId="276"/>
        </pc:sldMkLst>
        <pc:spChg chg="mod">
          <ac:chgData name="" userId="c6d7d343ecd35370" providerId="LiveId" clId="{D78BB280-11D7-42E9-A1D4-92290B566230}" dt="2023-10-24T19:42:50.710" v="6628" actId="20577"/>
          <ac:spMkLst>
            <pc:docMk/>
            <pc:sldMk cId="3728429592" sldId="276"/>
            <ac:spMk id="2" creationId="{7984B371-52D4-4AD8-8C62-E080A98CCBCE}"/>
          </ac:spMkLst>
        </pc:spChg>
        <pc:spChg chg="del">
          <ac:chgData name="" userId="c6d7d343ecd35370" providerId="LiveId" clId="{D78BB280-11D7-42E9-A1D4-92290B566230}" dt="2023-10-24T19:18:07.569" v="5146" actId="478"/>
          <ac:spMkLst>
            <pc:docMk/>
            <pc:sldMk cId="3728429592" sldId="276"/>
            <ac:spMk id="10" creationId="{4AB7950E-7DBC-4974-8255-79A26B616F89}"/>
          </ac:spMkLst>
        </pc:spChg>
        <pc:spChg chg="add mod">
          <ac:chgData name="" userId="c6d7d343ecd35370" providerId="LiveId" clId="{D78BB280-11D7-42E9-A1D4-92290B566230}" dt="2023-10-24T19:33:59.657" v="5254" actId="1076"/>
          <ac:spMkLst>
            <pc:docMk/>
            <pc:sldMk cId="3728429592" sldId="276"/>
            <ac:spMk id="12" creationId="{E0688422-9B5E-4FEB-A9DF-B29E91A46FBD}"/>
          </ac:spMkLst>
        </pc:spChg>
        <pc:spChg chg="del">
          <ac:chgData name="" userId="c6d7d343ecd35370" providerId="LiveId" clId="{D78BB280-11D7-42E9-A1D4-92290B566230}" dt="2023-10-24T19:18:05.822" v="5145" actId="478"/>
          <ac:spMkLst>
            <pc:docMk/>
            <pc:sldMk cId="3728429592" sldId="276"/>
            <ac:spMk id="13" creationId="{034BEAA5-E8FA-4D7F-BE0C-067B1C0990E0}"/>
          </ac:spMkLst>
        </pc:spChg>
        <pc:spChg chg="add mod">
          <ac:chgData name="" userId="c6d7d343ecd35370" providerId="LiveId" clId="{D78BB280-11D7-42E9-A1D4-92290B566230}" dt="2023-10-24T19:34:32.385" v="5327" actId="14100"/>
          <ac:spMkLst>
            <pc:docMk/>
            <pc:sldMk cId="3728429592" sldId="276"/>
            <ac:spMk id="14" creationId="{8A2C026D-2492-41A2-BC58-79575F35ADD2}"/>
          </ac:spMkLst>
        </pc:spChg>
        <pc:spChg chg="del">
          <ac:chgData name="" userId="c6d7d343ecd35370" providerId="LiveId" clId="{D78BB280-11D7-42E9-A1D4-92290B566230}" dt="2023-10-24T19:18:05.023" v="5144" actId="478"/>
          <ac:spMkLst>
            <pc:docMk/>
            <pc:sldMk cId="3728429592" sldId="276"/>
            <ac:spMk id="15" creationId="{9945C6E9-14A2-4C91-84AA-E49D7C61A9A8}"/>
          </ac:spMkLst>
        </pc:spChg>
        <pc:spChg chg="add mod">
          <ac:chgData name="" userId="c6d7d343ecd35370" providerId="LiveId" clId="{D78BB280-11D7-42E9-A1D4-92290B566230}" dt="2023-10-24T19:35:19.676" v="5400" actId="1035"/>
          <ac:spMkLst>
            <pc:docMk/>
            <pc:sldMk cId="3728429592" sldId="276"/>
            <ac:spMk id="16" creationId="{CA7A3674-30F1-4E50-A765-E8648F9E57A9}"/>
          </ac:spMkLst>
        </pc:spChg>
        <pc:picChg chg="add mod">
          <ac:chgData name="" userId="c6d7d343ecd35370" providerId="LiveId" clId="{D78BB280-11D7-42E9-A1D4-92290B566230}" dt="2023-10-24T19:21:05.618" v="5159" actId="208"/>
          <ac:picMkLst>
            <pc:docMk/>
            <pc:sldMk cId="3728429592" sldId="276"/>
            <ac:picMk id="3" creationId="{FDBA9E07-7FF2-4118-B05D-83BE2BF085B6}"/>
          </ac:picMkLst>
        </pc:picChg>
        <pc:picChg chg="add mod">
          <ac:chgData name="" userId="c6d7d343ecd35370" providerId="LiveId" clId="{D78BB280-11D7-42E9-A1D4-92290B566230}" dt="2023-10-24T19:21:14.249" v="5161" actId="1076"/>
          <ac:picMkLst>
            <pc:docMk/>
            <pc:sldMk cId="3728429592" sldId="276"/>
            <ac:picMk id="4" creationId="{F9D59DFF-501A-4705-B6D9-6BB1A65EF250}"/>
          </ac:picMkLst>
        </pc:picChg>
        <pc:picChg chg="add mod">
          <ac:chgData name="" userId="c6d7d343ecd35370" providerId="LiveId" clId="{D78BB280-11D7-42E9-A1D4-92290B566230}" dt="2023-10-24T19:22:35.556" v="5179" actId="14100"/>
          <ac:picMkLst>
            <pc:docMk/>
            <pc:sldMk cId="3728429592" sldId="276"/>
            <ac:picMk id="5" creationId="{EF190704-C83B-493B-BB7E-D265F60E5DBD}"/>
          </ac:picMkLst>
        </pc:picChg>
        <pc:picChg chg="add mod">
          <ac:chgData name="" userId="c6d7d343ecd35370" providerId="LiveId" clId="{D78BB280-11D7-42E9-A1D4-92290B566230}" dt="2023-10-24T19:32:55.682" v="5193" actId="1076"/>
          <ac:picMkLst>
            <pc:docMk/>
            <pc:sldMk cId="3728429592" sldId="276"/>
            <ac:picMk id="6" creationId="{900FC9A9-053D-45A8-8CE6-CEEB3B5B5FB8}"/>
          </ac:picMkLst>
        </pc:picChg>
        <pc:picChg chg="add mod">
          <ac:chgData name="" userId="c6d7d343ecd35370" providerId="LiveId" clId="{D78BB280-11D7-42E9-A1D4-92290B566230}" dt="2023-10-24T19:35:02.716" v="5390" actId="14100"/>
          <ac:picMkLst>
            <pc:docMk/>
            <pc:sldMk cId="3728429592" sldId="276"/>
            <ac:picMk id="7" creationId="{ED502851-12C3-473F-9917-BFE2189283AC}"/>
          </ac:picMkLst>
        </pc:picChg>
        <pc:picChg chg="add mod">
          <ac:chgData name="" userId="c6d7d343ecd35370" providerId="LiveId" clId="{D78BB280-11D7-42E9-A1D4-92290B566230}" dt="2023-10-24T19:32:53.885" v="5192" actId="1076"/>
          <ac:picMkLst>
            <pc:docMk/>
            <pc:sldMk cId="3728429592" sldId="276"/>
            <ac:picMk id="8" creationId="{03B12DFF-56F8-4A80-9E2C-3D03C6A99043}"/>
          </ac:picMkLst>
        </pc:picChg>
      </pc:sldChg>
      <pc:sldChg chg="add del">
        <pc:chgData name="" userId="c6d7d343ecd35370" providerId="LiveId" clId="{D78BB280-11D7-42E9-A1D4-92290B566230}" dt="2023-10-24T19:15:24.213" v="4926" actId="2696"/>
        <pc:sldMkLst>
          <pc:docMk/>
          <pc:sldMk cId="4256004100" sldId="276"/>
        </pc:sldMkLst>
      </pc:sldChg>
      <pc:sldChg chg="addSp delSp modSp add">
        <pc:chgData name="" userId="c6d7d343ecd35370" providerId="LiveId" clId="{D78BB280-11D7-42E9-A1D4-92290B566230}" dt="2023-10-24T19:42:57.827" v="6630" actId="20577"/>
        <pc:sldMkLst>
          <pc:docMk/>
          <pc:sldMk cId="1643321274" sldId="277"/>
        </pc:sldMkLst>
        <pc:spChg chg="mod">
          <ac:chgData name="" userId="c6d7d343ecd35370" providerId="LiveId" clId="{D78BB280-11D7-42E9-A1D4-92290B566230}" dt="2023-10-24T19:42:57.827" v="6630" actId="20577"/>
          <ac:spMkLst>
            <pc:docMk/>
            <pc:sldMk cId="1643321274" sldId="277"/>
            <ac:spMk id="2" creationId="{7984B371-52D4-4AD8-8C62-E080A98CCBCE}"/>
          </ac:spMkLst>
        </pc:spChg>
        <pc:spChg chg="del">
          <ac:chgData name="" userId="c6d7d343ecd35370" providerId="LiveId" clId="{D78BB280-11D7-42E9-A1D4-92290B566230}" dt="2023-10-24T19:35:41.788" v="5404" actId="478"/>
          <ac:spMkLst>
            <pc:docMk/>
            <pc:sldMk cId="1643321274" sldId="277"/>
            <ac:spMk id="12" creationId="{E0688422-9B5E-4FEB-A9DF-B29E91A46FBD}"/>
          </ac:spMkLst>
        </pc:spChg>
        <pc:spChg chg="add mod">
          <ac:chgData name="" userId="c6d7d343ecd35370" providerId="LiveId" clId="{D78BB280-11D7-42E9-A1D4-92290B566230}" dt="2023-10-24T19:39:16.062" v="6004" actId="20577"/>
          <ac:spMkLst>
            <pc:docMk/>
            <pc:sldMk cId="1643321274" sldId="277"/>
            <ac:spMk id="13" creationId="{541EFE6B-66ED-479C-9CAE-BA2FA9D56427}"/>
          </ac:spMkLst>
        </pc:spChg>
        <pc:spChg chg="del">
          <ac:chgData name="" userId="c6d7d343ecd35370" providerId="LiveId" clId="{D78BB280-11D7-42E9-A1D4-92290B566230}" dt="2023-10-24T19:35:43.611" v="5406" actId="478"/>
          <ac:spMkLst>
            <pc:docMk/>
            <pc:sldMk cId="1643321274" sldId="277"/>
            <ac:spMk id="14" creationId="{8A2C026D-2492-41A2-BC58-79575F35ADD2}"/>
          </ac:spMkLst>
        </pc:spChg>
        <pc:spChg chg="add mod">
          <ac:chgData name="" userId="c6d7d343ecd35370" providerId="LiveId" clId="{D78BB280-11D7-42E9-A1D4-92290B566230}" dt="2023-10-24T19:39:59.660" v="6216" actId="20577"/>
          <ac:spMkLst>
            <pc:docMk/>
            <pc:sldMk cId="1643321274" sldId="277"/>
            <ac:spMk id="15" creationId="{9B54E903-63AE-46BE-8577-499A86CC9DC9}"/>
          </ac:spMkLst>
        </pc:spChg>
        <pc:spChg chg="del">
          <ac:chgData name="" userId="c6d7d343ecd35370" providerId="LiveId" clId="{D78BB280-11D7-42E9-A1D4-92290B566230}" dt="2023-10-24T19:35:44.186" v="5407" actId="478"/>
          <ac:spMkLst>
            <pc:docMk/>
            <pc:sldMk cId="1643321274" sldId="277"/>
            <ac:spMk id="16" creationId="{CA7A3674-30F1-4E50-A765-E8648F9E57A9}"/>
          </ac:spMkLst>
        </pc:spChg>
        <pc:spChg chg="add mod">
          <ac:chgData name="" userId="c6d7d343ecd35370" providerId="LiveId" clId="{D78BB280-11D7-42E9-A1D4-92290B566230}" dt="2023-10-24T19:41:08.986" v="6553" actId="20577"/>
          <ac:spMkLst>
            <pc:docMk/>
            <pc:sldMk cId="1643321274" sldId="277"/>
            <ac:spMk id="17" creationId="{4187AB30-5863-42DF-91E5-8DB18115D62E}"/>
          </ac:spMkLst>
        </pc:spChg>
        <pc:spChg chg="add mod">
          <ac:chgData name="" userId="c6d7d343ecd35370" providerId="LiveId" clId="{D78BB280-11D7-42E9-A1D4-92290B566230}" dt="2023-10-24T19:41:42.438" v="6620" actId="1076"/>
          <ac:spMkLst>
            <pc:docMk/>
            <pc:sldMk cId="1643321274" sldId="277"/>
            <ac:spMk id="18" creationId="{431B7F81-930D-468A-977F-E36B8EB448D9}"/>
          </ac:spMkLst>
        </pc:spChg>
        <pc:picChg chg="del">
          <ac:chgData name="" userId="c6d7d343ecd35370" providerId="LiveId" clId="{D78BB280-11D7-42E9-A1D4-92290B566230}" dt="2023-10-24T19:35:42.203" v="5405" actId="478"/>
          <ac:picMkLst>
            <pc:docMk/>
            <pc:sldMk cId="1643321274" sldId="277"/>
            <ac:picMk id="3" creationId="{FDBA9E07-7FF2-4118-B05D-83BE2BF085B6}"/>
          </ac:picMkLst>
        </pc:picChg>
        <pc:picChg chg="del">
          <ac:chgData name="" userId="c6d7d343ecd35370" providerId="LiveId" clId="{D78BB280-11D7-42E9-A1D4-92290B566230}" dt="2023-10-24T19:35:39.728" v="5402" actId="478"/>
          <ac:picMkLst>
            <pc:docMk/>
            <pc:sldMk cId="1643321274" sldId="277"/>
            <ac:picMk id="4" creationId="{F9D59DFF-501A-4705-B6D9-6BB1A65EF250}"/>
          </ac:picMkLst>
        </pc:picChg>
        <pc:picChg chg="mod">
          <ac:chgData name="" userId="c6d7d343ecd35370" providerId="LiveId" clId="{D78BB280-11D7-42E9-A1D4-92290B566230}" dt="2023-10-24T19:36:01.744" v="5413" actId="208"/>
          <ac:picMkLst>
            <pc:docMk/>
            <pc:sldMk cId="1643321274" sldId="277"/>
            <ac:picMk id="5" creationId="{EF190704-C83B-493B-BB7E-D265F60E5DBD}"/>
          </ac:picMkLst>
        </pc:picChg>
        <pc:picChg chg="del">
          <ac:chgData name="" userId="c6d7d343ecd35370" providerId="LiveId" clId="{D78BB280-11D7-42E9-A1D4-92290B566230}" dt="2023-10-24T19:35:40.282" v="5403" actId="478"/>
          <ac:picMkLst>
            <pc:docMk/>
            <pc:sldMk cId="1643321274" sldId="277"/>
            <ac:picMk id="6" creationId="{900FC9A9-053D-45A8-8CE6-CEEB3B5B5FB8}"/>
          </ac:picMkLst>
        </pc:picChg>
        <pc:picChg chg="del">
          <ac:chgData name="" userId="c6d7d343ecd35370" providerId="LiveId" clId="{D78BB280-11D7-42E9-A1D4-92290B566230}" dt="2023-10-24T19:35:44.933" v="5408" actId="478"/>
          <ac:picMkLst>
            <pc:docMk/>
            <pc:sldMk cId="1643321274" sldId="277"/>
            <ac:picMk id="7" creationId="{ED502851-12C3-473F-9917-BFE2189283AC}"/>
          </ac:picMkLst>
        </pc:picChg>
        <pc:picChg chg="mod">
          <ac:chgData name="" userId="c6d7d343ecd35370" providerId="LiveId" clId="{D78BB280-11D7-42E9-A1D4-92290B566230}" dt="2023-10-24T19:35:56.470" v="5412" actId="1076"/>
          <ac:picMkLst>
            <pc:docMk/>
            <pc:sldMk cId="1643321274" sldId="277"/>
            <ac:picMk id="8" creationId="{03B12DFF-56F8-4A80-9E2C-3D03C6A99043}"/>
          </ac:picMkLst>
        </pc:picChg>
      </pc:sldChg>
      <pc:sldChg chg="add del">
        <pc:chgData name="" userId="c6d7d343ecd35370" providerId="LiveId" clId="{D78BB280-11D7-42E9-A1D4-92290B566230}" dt="2023-10-24T19:41:50.256" v="6623" actId="2696"/>
        <pc:sldMkLst>
          <pc:docMk/>
          <pc:sldMk cId="2193155994" sldId="278"/>
        </pc:sldMkLst>
      </pc:sldChg>
      <pc:sldChg chg="addSp delSp modSp add">
        <pc:chgData name="" userId="c6d7d343ecd35370" providerId="LiveId" clId="{D78BB280-11D7-42E9-A1D4-92290B566230}" dt="2023-10-24T20:10:32.497" v="9128" actId="1076"/>
        <pc:sldMkLst>
          <pc:docMk/>
          <pc:sldMk cId="1738462628" sldId="279"/>
        </pc:sldMkLst>
        <pc:spChg chg="mod">
          <ac:chgData name="" userId="c6d7d343ecd35370" providerId="LiveId" clId="{D78BB280-11D7-42E9-A1D4-92290B566230}" dt="2023-10-24T19:43:21.884" v="6649" actId="20577"/>
          <ac:spMkLst>
            <pc:docMk/>
            <pc:sldMk cId="1738462628" sldId="279"/>
            <ac:spMk id="2" creationId="{7984B371-52D4-4AD8-8C62-E080A98CCBCE}"/>
          </ac:spMkLst>
        </pc:spChg>
        <pc:spChg chg="add mod">
          <ac:chgData name="" userId="c6d7d343ecd35370" providerId="LiveId" clId="{D78BB280-11D7-42E9-A1D4-92290B566230}" dt="2023-10-24T19:49:37.728" v="7262" actId="20577"/>
          <ac:spMkLst>
            <pc:docMk/>
            <pc:sldMk cId="1738462628" sldId="279"/>
            <ac:spMk id="11" creationId="{FED63471-D2AC-4125-9466-050C09A5813B}"/>
          </ac:spMkLst>
        </pc:spChg>
        <pc:spChg chg="add mod">
          <ac:chgData name="" userId="c6d7d343ecd35370" providerId="LiveId" clId="{D78BB280-11D7-42E9-A1D4-92290B566230}" dt="2023-10-24T19:51:31.344" v="7801" actId="1076"/>
          <ac:spMkLst>
            <pc:docMk/>
            <pc:sldMk cId="1738462628" sldId="279"/>
            <ac:spMk id="12" creationId="{BC9A11BD-9D5A-40BC-B52D-B2080578CF7A}"/>
          </ac:spMkLst>
        </pc:spChg>
        <pc:spChg chg="mod">
          <ac:chgData name="" userId="c6d7d343ecd35370" providerId="LiveId" clId="{D78BB280-11D7-42E9-A1D4-92290B566230}" dt="2023-10-24T19:49:14.226" v="7255" actId="404"/>
          <ac:spMkLst>
            <pc:docMk/>
            <pc:sldMk cId="1738462628" sldId="279"/>
            <ac:spMk id="13" creationId="{541EFE6B-66ED-479C-9CAE-BA2FA9D56427}"/>
          </ac:spMkLst>
        </pc:spChg>
        <pc:spChg chg="add mod">
          <ac:chgData name="" userId="c6d7d343ecd35370" providerId="LiveId" clId="{D78BB280-11D7-42E9-A1D4-92290B566230}" dt="2023-10-24T20:10:32.497" v="9128" actId="1076"/>
          <ac:spMkLst>
            <pc:docMk/>
            <pc:sldMk cId="1738462628" sldId="279"/>
            <ac:spMk id="14" creationId="{CE7CDA64-97F8-4125-AEB6-A4101F8A4107}"/>
          </ac:spMkLst>
        </pc:spChg>
        <pc:spChg chg="del">
          <ac:chgData name="" userId="c6d7d343ecd35370" providerId="LiveId" clId="{D78BB280-11D7-42E9-A1D4-92290B566230}" dt="2023-10-24T19:45:14.208" v="6655" actId="478"/>
          <ac:spMkLst>
            <pc:docMk/>
            <pc:sldMk cId="1738462628" sldId="279"/>
            <ac:spMk id="15" creationId="{9B54E903-63AE-46BE-8577-499A86CC9DC9}"/>
          </ac:spMkLst>
        </pc:spChg>
        <pc:spChg chg="del mod">
          <ac:chgData name="" userId="c6d7d343ecd35370" providerId="LiveId" clId="{D78BB280-11D7-42E9-A1D4-92290B566230}" dt="2023-10-24T19:45:13.374" v="6654" actId="478"/>
          <ac:spMkLst>
            <pc:docMk/>
            <pc:sldMk cId="1738462628" sldId="279"/>
            <ac:spMk id="17" creationId="{4187AB30-5863-42DF-91E5-8DB18115D62E}"/>
          </ac:spMkLst>
        </pc:spChg>
        <pc:spChg chg="del">
          <ac:chgData name="" userId="c6d7d343ecd35370" providerId="LiveId" clId="{D78BB280-11D7-42E9-A1D4-92290B566230}" dt="2023-10-24T19:45:10.727" v="6652" actId="478"/>
          <ac:spMkLst>
            <pc:docMk/>
            <pc:sldMk cId="1738462628" sldId="279"/>
            <ac:spMk id="18" creationId="{431B7F81-930D-468A-977F-E36B8EB448D9}"/>
          </ac:spMkLst>
        </pc:spChg>
        <pc:picChg chg="add mod">
          <ac:chgData name="" userId="c6d7d343ecd35370" providerId="LiveId" clId="{D78BB280-11D7-42E9-A1D4-92290B566230}" dt="2023-10-24T19:46:05.597" v="6676" actId="1076"/>
          <ac:picMkLst>
            <pc:docMk/>
            <pc:sldMk cId="1738462628" sldId="279"/>
            <ac:picMk id="3" creationId="{18149955-5EBE-454F-AE8E-7D3854CF1776}"/>
          </ac:picMkLst>
        </pc:picChg>
        <pc:picChg chg="del">
          <ac:chgData name="" userId="c6d7d343ecd35370" providerId="LiveId" clId="{D78BB280-11D7-42E9-A1D4-92290B566230}" dt="2023-10-24T19:45:08.949" v="6651" actId="478"/>
          <ac:picMkLst>
            <pc:docMk/>
            <pc:sldMk cId="1738462628" sldId="279"/>
            <ac:picMk id="5" creationId="{EF190704-C83B-493B-BB7E-D265F60E5DBD}"/>
          </ac:picMkLst>
        </pc:picChg>
        <pc:picChg chg="del">
          <ac:chgData name="" userId="c6d7d343ecd35370" providerId="LiveId" clId="{D78BB280-11D7-42E9-A1D4-92290B566230}" dt="2023-10-24T19:45:08.328" v="6650" actId="478"/>
          <ac:picMkLst>
            <pc:docMk/>
            <pc:sldMk cId="1738462628" sldId="279"/>
            <ac:picMk id="8" creationId="{03B12DFF-56F8-4A80-9E2C-3D03C6A99043}"/>
          </ac:picMkLst>
        </pc:picChg>
        <pc:picChg chg="add mod">
          <ac:chgData name="" userId="c6d7d343ecd35370" providerId="LiveId" clId="{D78BB280-11D7-42E9-A1D4-92290B566230}" dt="2023-10-24T19:46:02.984" v="6675" actId="1076"/>
          <ac:picMkLst>
            <pc:docMk/>
            <pc:sldMk cId="1738462628" sldId="279"/>
            <ac:picMk id="1026" creationId="{C9A93648-E7BF-4029-935E-4C3A1CD0CC09}"/>
          </ac:picMkLst>
        </pc:picChg>
      </pc:sldChg>
      <pc:sldChg chg="addSp delSp modSp add">
        <pc:chgData name="" userId="c6d7d343ecd35370" providerId="LiveId" clId="{D78BB280-11D7-42E9-A1D4-92290B566230}" dt="2023-10-24T20:09:30.697" v="8967" actId="1076"/>
        <pc:sldMkLst>
          <pc:docMk/>
          <pc:sldMk cId="4121213367" sldId="280"/>
        </pc:sldMkLst>
        <pc:spChg chg="add mod">
          <ac:chgData name="" userId="c6d7d343ecd35370" providerId="LiveId" clId="{D78BB280-11D7-42E9-A1D4-92290B566230}" dt="2023-10-24T19:56:44.131" v="7840" actId="208"/>
          <ac:spMkLst>
            <pc:docMk/>
            <pc:sldMk cId="4121213367" sldId="280"/>
            <ac:spMk id="4" creationId="{67785677-F91D-4A5D-BC08-BB472B01B237}"/>
          </ac:spMkLst>
        </pc:spChg>
        <pc:spChg chg="add mod">
          <ac:chgData name="" userId="c6d7d343ecd35370" providerId="LiveId" clId="{D78BB280-11D7-42E9-A1D4-92290B566230}" dt="2023-10-24T20:07:38.669" v="8835" actId="1035"/>
          <ac:spMkLst>
            <pc:docMk/>
            <pc:sldMk cId="4121213367" sldId="280"/>
            <ac:spMk id="6" creationId="{913A41F3-22B8-48A1-81D8-D5D1A95F7601}"/>
          </ac:spMkLst>
        </pc:spChg>
        <pc:spChg chg="del">
          <ac:chgData name="" userId="c6d7d343ecd35370" providerId="LiveId" clId="{D78BB280-11D7-42E9-A1D4-92290B566230}" dt="2023-10-24T19:56:55.716" v="7842" actId="478"/>
          <ac:spMkLst>
            <pc:docMk/>
            <pc:sldMk cId="4121213367" sldId="280"/>
            <ac:spMk id="11" creationId="{FED63471-D2AC-4125-9466-050C09A5813B}"/>
          </ac:spMkLst>
        </pc:spChg>
        <pc:spChg chg="del">
          <ac:chgData name="" userId="c6d7d343ecd35370" providerId="LiveId" clId="{D78BB280-11D7-42E9-A1D4-92290B566230}" dt="2023-10-24T19:56:53.950" v="7841" actId="478"/>
          <ac:spMkLst>
            <pc:docMk/>
            <pc:sldMk cId="4121213367" sldId="280"/>
            <ac:spMk id="12" creationId="{BC9A11BD-9D5A-40BC-B52D-B2080578CF7A}"/>
          </ac:spMkLst>
        </pc:spChg>
        <pc:spChg chg="del">
          <ac:chgData name="" userId="c6d7d343ecd35370" providerId="LiveId" clId="{D78BB280-11D7-42E9-A1D4-92290B566230}" dt="2023-10-24T19:56:59.559" v="7843" actId="478"/>
          <ac:spMkLst>
            <pc:docMk/>
            <pc:sldMk cId="4121213367" sldId="280"/>
            <ac:spMk id="13" creationId="{541EFE6B-66ED-479C-9CAE-BA2FA9D56427}"/>
          </ac:spMkLst>
        </pc:spChg>
        <pc:spChg chg="mod">
          <ac:chgData name="" userId="c6d7d343ecd35370" providerId="LiveId" clId="{D78BB280-11D7-42E9-A1D4-92290B566230}" dt="2023-10-24T20:09:30.697" v="8967" actId="1076"/>
          <ac:spMkLst>
            <pc:docMk/>
            <pc:sldMk cId="4121213367" sldId="280"/>
            <ac:spMk id="14" creationId="{CE7CDA64-97F8-4125-AEB6-A4101F8A4107}"/>
          </ac:spMkLst>
        </pc:spChg>
        <pc:spChg chg="add mod">
          <ac:chgData name="" userId="c6d7d343ecd35370" providerId="LiveId" clId="{D78BB280-11D7-42E9-A1D4-92290B566230}" dt="2023-10-24T19:52:48.383" v="7824" actId="571"/>
          <ac:spMkLst>
            <pc:docMk/>
            <pc:sldMk cId="4121213367" sldId="280"/>
            <ac:spMk id="16" creationId="{B17F9A09-46B7-4402-B716-3D218638655B}"/>
          </ac:spMkLst>
        </pc:spChg>
        <pc:spChg chg="add mod">
          <ac:chgData name="" userId="c6d7d343ecd35370" providerId="LiveId" clId="{D78BB280-11D7-42E9-A1D4-92290B566230}" dt="2023-10-24T19:56:44.131" v="7840" actId="208"/>
          <ac:spMkLst>
            <pc:docMk/>
            <pc:sldMk cId="4121213367" sldId="280"/>
            <ac:spMk id="17" creationId="{14612177-E19F-417F-BB6C-6CBA766F69E3}"/>
          </ac:spMkLst>
        </pc:spChg>
        <pc:spChg chg="add mod">
          <ac:chgData name="" userId="c6d7d343ecd35370" providerId="LiveId" clId="{D78BB280-11D7-42E9-A1D4-92290B566230}" dt="2023-10-24T20:06:48.397" v="8817" actId="14100"/>
          <ac:spMkLst>
            <pc:docMk/>
            <pc:sldMk cId="4121213367" sldId="280"/>
            <ac:spMk id="18" creationId="{8B6BACD7-FB71-491C-A115-6AE781C6F9E5}"/>
          </ac:spMkLst>
        </pc:spChg>
        <pc:spChg chg="add mod">
          <ac:chgData name="" userId="c6d7d343ecd35370" providerId="LiveId" clId="{D78BB280-11D7-42E9-A1D4-92290B566230}" dt="2023-10-24T20:06:16.338" v="8811" actId="1038"/>
          <ac:spMkLst>
            <pc:docMk/>
            <pc:sldMk cId="4121213367" sldId="280"/>
            <ac:spMk id="19" creationId="{EEC07470-A221-4C33-9873-5196328EC779}"/>
          </ac:spMkLst>
        </pc:spChg>
        <pc:spChg chg="add del mod">
          <ac:chgData name="" userId="c6d7d343ecd35370" providerId="LiveId" clId="{D78BB280-11D7-42E9-A1D4-92290B566230}" dt="2023-10-24T20:06:43.417" v="8815" actId="1076"/>
          <ac:spMkLst>
            <pc:docMk/>
            <pc:sldMk cId="4121213367" sldId="280"/>
            <ac:spMk id="20" creationId="{D9970948-3740-4C02-B704-B1F5AB258E24}"/>
          </ac:spMkLst>
        </pc:spChg>
        <pc:spChg chg="add del">
          <ac:chgData name="" userId="c6d7d343ecd35370" providerId="LiveId" clId="{D78BB280-11D7-42E9-A1D4-92290B566230}" dt="2023-10-24T20:08:36.507" v="8951" actId="1076"/>
          <ac:spMkLst>
            <pc:docMk/>
            <pc:sldMk cId="4121213367" sldId="280"/>
            <ac:spMk id="21" creationId="{D57A4673-A3D4-4E2F-AFF9-2554A9B6E625}"/>
          </ac:spMkLst>
        </pc:spChg>
        <pc:picChg chg="del mod">
          <ac:chgData name="" userId="c6d7d343ecd35370" providerId="LiveId" clId="{D78BB280-11D7-42E9-A1D4-92290B566230}" dt="2023-10-24T19:52:04.421" v="7811" actId="478"/>
          <ac:picMkLst>
            <pc:docMk/>
            <pc:sldMk cId="4121213367" sldId="280"/>
            <ac:picMk id="3" creationId="{18149955-5EBE-454F-AE8E-7D3854CF1776}"/>
          </ac:picMkLst>
        </pc:picChg>
        <pc:picChg chg="add mod">
          <ac:chgData name="" userId="c6d7d343ecd35370" providerId="LiveId" clId="{D78BB280-11D7-42E9-A1D4-92290B566230}" dt="2023-10-24T20:05:25.927" v="8784" actId="208"/>
          <ac:picMkLst>
            <pc:docMk/>
            <pc:sldMk cId="4121213367" sldId="280"/>
            <ac:picMk id="5" creationId="{A2E46BAC-8BDF-4507-9078-C56E8220D6AD}"/>
          </ac:picMkLst>
        </pc:picChg>
        <pc:picChg chg="add mod">
          <ac:chgData name="" userId="c6d7d343ecd35370" providerId="LiveId" clId="{D78BB280-11D7-42E9-A1D4-92290B566230}" dt="2023-10-24T19:52:48.383" v="7824" actId="571"/>
          <ac:picMkLst>
            <pc:docMk/>
            <pc:sldMk cId="4121213367" sldId="280"/>
            <ac:picMk id="15" creationId="{056218F8-72BF-4ACA-BB8F-97D46A99FDE2}"/>
          </ac:picMkLst>
        </pc:picChg>
        <pc:picChg chg="del">
          <ac:chgData name="" userId="c6d7d343ecd35370" providerId="LiveId" clId="{D78BB280-11D7-42E9-A1D4-92290B566230}" dt="2023-10-24T19:51:52.466" v="7803" actId="478"/>
          <ac:picMkLst>
            <pc:docMk/>
            <pc:sldMk cId="4121213367" sldId="280"/>
            <ac:picMk id="1026" creationId="{C9A93648-E7BF-4029-935E-4C3A1CD0CC09}"/>
          </ac:picMkLst>
        </pc:picChg>
        <pc:picChg chg="add mod">
          <ac:chgData name="" userId="c6d7d343ecd35370" providerId="LiveId" clId="{D78BB280-11D7-42E9-A1D4-92290B566230}" dt="2023-10-24T20:02:33.611" v="8487" actId="14100"/>
          <ac:picMkLst>
            <pc:docMk/>
            <pc:sldMk cId="4121213367" sldId="280"/>
            <ac:picMk id="2050" creationId="{A8454FBD-04DD-48CC-AA61-21B4CABCCB9A}"/>
          </ac:picMkLst>
        </pc:picChg>
      </pc:sldChg>
      <pc:sldChg chg="addSp delSp modSp add">
        <pc:chgData name="" userId="c6d7d343ecd35370" providerId="LiveId" clId="{D78BB280-11D7-42E9-A1D4-92290B566230}" dt="2023-10-24T20:28:25.757" v="9346" actId="113"/>
        <pc:sldMkLst>
          <pc:docMk/>
          <pc:sldMk cId="623352791" sldId="281"/>
        </pc:sldMkLst>
        <pc:spChg chg="del mod">
          <ac:chgData name="" userId="c6d7d343ecd35370" providerId="LiveId" clId="{D78BB280-11D7-42E9-A1D4-92290B566230}" dt="2023-10-24T20:11:31.821" v="9143" actId="478"/>
          <ac:spMkLst>
            <pc:docMk/>
            <pc:sldMk cId="623352791" sldId="281"/>
            <ac:spMk id="2" creationId="{7984B371-52D4-4AD8-8C62-E080A98CCBCE}"/>
          </ac:spMkLst>
        </pc:spChg>
        <pc:spChg chg="del">
          <ac:chgData name="" userId="c6d7d343ecd35370" providerId="LiveId" clId="{D78BB280-11D7-42E9-A1D4-92290B566230}" dt="2023-10-24T20:11:08.611" v="9134" actId="478"/>
          <ac:spMkLst>
            <pc:docMk/>
            <pc:sldMk cId="623352791" sldId="281"/>
            <ac:spMk id="4" creationId="{67785677-F91D-4A5D-BC08-BB472B01B237}"/>
          </ac:spMkLst>
        </pc:spChg>
        <pc:spChg chg="del">
          <ac:chgData name="" userId="c6d7d343ecd35370" providerId="LiveId" clId="{D78BB280-11D7-42E9-A1D4-92290B566230}" dt="2023-10-24T20:11:08.611" v="9134" actId="478"/>
          <ac:spMkLst>
            <pc:docMk/>
            <pc:sldMk cId="623352791" sldId="281"/>
            <ac:spMk id="6" creationId="{913A41F3-22B8-48A1-81D8-D5D1A95F7601}"/>
          </ac:spMkLst>
        </pc:spChg>
        <pc:spChg chg="add mod">
          <ac:chgData name="" userId="c6d7d343ecd35370" providerId="LiveId" clId="{D78BB280-11D7-42E9-A1D4-92290B566230}" dt="2023-10-24T20:11:31.821" v="9143" actId="478"/>
          <ac:spMkLst>
            <pc:docMk/>
            <pc:sldMk cId="623352791" sldId="281"/>
            <ac:spMk id="7" creationId="{BAE120B7-ABD5-4599-91B2-93FEEB850A62}"/>
          </ac:spMkLst>
        </pc:spChg>
        <pc:spChg chg="add mod">
          <ac:chgData name="" userId="c6d7d343ecd35370" providerId="LiveId" clId="{D78BB280-11D7-42E9-A1D4-92290B566230}" dt="2023-10-24T20:23:13.874" v="9265" actId="1076"/>
          <ac:spMkLst>
            <pc:docMk/>
            <pc:sldMk cId="623352791" sldId="281"/>
            <ac:spMk id="13" creationId="{75868E39-391C-41C3-8DD5-3890C9D9685F}"/>
          </ac:spMkLst>
        </pc:spChg>
        <pc:spChg chg="del mod">
          <ac:chgData name="" userId="c6d7d343ecd35370" providerId="LiveId" clId="{D78BB280-11D7-42E9-A1D4-92290B566230}" dt="2023-10-24T20:11:13.289" v="9136" actId="478"/>
          <ac:spMkLst>
            <pc:docMk/>
            <pc:sldMk cId="623352791" sldId="281"/>
            <ac:spMk id="14" creationId="{CE7CDA64-97F8-4125-AEB6-A4101F8A4107}"/>
          </ac:spMkLst>
        </pc:spChg>
        <pc:spChg chg="add mod">
          <ac:chgData name="" userId="c6d7d343ecd35370" providerId="LiveId" clId="{D78BB280-11D7-42E9-A1D4-92290B566230}" dt="2023-10-24T20:28:25.757" v="9346" actId="113"/>
          <ac:spMkLst>
            <pc:docMk/>
            <pc:sldMk cId="623352791" sldId="281"/>
            <ac:spMk id="15" creationId="{A8903075-E57A-4483-80EB-AEECF463CA98}"/>
          </ac:spMkLst>
        </pc:spChg>
        <pc:spChg chg="add mod">
          <ac:chgData name="" userId="c6d7d343ecd35370" providerId="LiveId" clId="{D78BB280-11D7-42E9-A1D4-92290B566230}" dt="2023-10-24T20:26:39.408" v="9342" actId="1076"/>
          <ac:spMkLst>
            <pc:docMk/>
            <pc:sldMk cId="623352791" sldId="281"/>
            <ac:spMk id="16" creationId="{102382D0-6D7B-4F47-9DD2-58396E83CBBD}"/>
          </ac:spMkLst>
        </pc:spChg>
        <pc:spChg chg="del">
          <ac:chgData name="" userId="c6d7d343ecd35370" providerId="LiveId" clId="{D78BB280-11D7-42E9-A1D4-92290B566230}" dt="2023-10-24T20:11:08.611" v="9134" actId="478"/>
          <ac:spMkLst>
            <pc:docMk/>
            <pc:sldMk cId="623352791" sldId="281"/>
            <ac:spMk id="17" creationId="{14612177-E19F-417F-BB6C-6CBA766F69E3}"/>
          </ac:spMkLst>
        </pc:spChg>
        <pc:spChg chg="del">
          <ac:chgData name="" userId="c6d7d343ecd35370" providerId="LiveId" clId="{D78BB280-11D7-42E9-A1D4-92290B566230}" dt="2023-10-24T20:11:08.611" v="9134" actId="478"/>
          <ac:spMkLst>
            <pc:docMk/>
            <pc:sldMk cId="623352791" sldId="281"/>
            <ac:spMk id="18" creationId="{8B6BACD7-FB71-491C-A115-6AE781C6F9E5}"/>
          </ac:spMkLst>
        </pc:spChg>
        <pc:spChg chg="del">
          <ac:chgData name="" userId="c6d7d343ecd35370" providerId="LiveId" clId="{D78BB280-11D7-42E9-A1D4-92290B566230}" dt="2023-10-24T20:11:08.611" v="9134" actId="478"/>
          <ac:spMkLst>
            <pc:docMk/>
            <pc:sldMk cId="623352791" sldId="281"/>
            <ac:spMk id="19" creationId="{EEC07470-A221-4C33-9873-5196328EC779}"/>
          </ac:spMkLst>
        </pc:spChg>
        <pc:picChg chg="del">
          <ac:chgData name="" userId="c6d7d343ecd35370" providerId="LiveId" clId="{D78BB280-11D7-42E9-A1D4-92290B566230}" dt="2023-10-24T20:11:06.125" v="9133" actId="478"/>
          <ac:picMkLst>
            <pc:docMk/>
            <pc:sldMk cId="623352791" sldId="281"/>
            <ac:picMk id="5" creationId="{A2E46BAC-8BDF-4507-9078-C56E8220D6AD}"/>
          </ac:picMkLst>
        </pc:picChg>
        <pc:picChg chg="del">
          <ac:chgData name="" userId="c6d7d343ecd35370" providerId="LiveId" clId="{D78BB280-11D7-42E9-A1D4-92290B566230}" dt="2023-10-24T20:11:05.800" v="9132" actId="478"/>
          <ac:picMkLst>
            <pc:docMk/>
            <pc:sldMk cId="623352791" sldId="281"/>
            <ac:picMk id="2050" creationId="{A8454FBD-04DD-48CC-AA61-21B4CABCCB9A}"/>
          </ac:picMkLst>
        </pc:picChg>
      </pc:sldChg>
      <pc:sldChg chg="add del">
        <pc:chgData name="" userId="c6d7d343ecd35370" providerId="LiveId" clId="{D78BB280-11D7-42E9-A1D4-92290B566230}" dt="2023-10-24T20:10:59.243" v="9130" actId="2696"/>
        <pc:sldMkLst>
          <pc:docMk/>
          <pc:sldMk cId="2922087021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698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74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73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54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386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6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094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95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415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27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4CC39A3-E091-45DD-97CD-C7371D5AEE5D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3E0E6F4-E11E-41C8-A9FE-29B9CC2E7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2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080AD7A-99AE-4195-A539-B5E28DCE0C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B69B0D9-8221-4F36-8231-A31771DF4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56" y="1907097"/>
            <a:ext cx="6034409" cy="2338980"/>
          </a:xfrm>
        </p:spPr>
        <p:txBody>
          <a:bodyPr anchor="ctr"/>
          <a:lstStyle/>
          <a:p>
            <a:r>
              <a:rPr lang="ko-KR" altLang="en-US" sz="4400" dirty="0">
                <a:solidFill>
                  <a:srgbClr val="FFFF00"/>
                </a:solidFill>
              </a:rPr>
              <a:t>붉은 달이 떴지만</a:t>
            </a:r>
            <a:br>
              <a:rPr lang="en-US" altLang="ko-KR" sz="4400" dirty="0">
                <a:solidFill>
                  <a:srgbClr val="FFFF00"/>
                </a:solidFill>
              </a:rPr>
            </a:br>
            <a:r>
              <a:rPr lang="ko-KR" altLang="en-US" sz="4400" dirty="0">
                <a:solidFill>
                  <a:srgbClr val="FFFF00"/>
                </a:solidFill>
              </a:rPr>
              <a:t>강해지지 못한 악마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FE4917-86CB-4472-86FD-193F8457F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556" y="4416653"/>
            <a:ext cx="2175473" cy="1321417"/>
          </a:xfrm>
        </p:spPr>
        <p:txBody>
          <a:bodyPr anchor="ctr">
            <a:normAutofit fontScale="77500" lnSpcReduction="20000"/>
          </a:bodyPr>
          <a:lstStyle/>
          <a:p>
            <a:r>
              <a:rPr lang="ko-KR" altLang="en-US" dirty="0" err="1">
                <a:solidFill>
                  <a:schemeClr val="tx1"/>
                </a:solidFill>
              </a:rPr>
              <a:t>실리안</a:t>
            </a:r>
            <a:r>
              <a:rPr lang="ko-KR" altLang="en-US" dirty="0">
                <a:solidFill>
                  <a:schemeClr val="tx1"/>
                </a:solidFill>
              </a:rPr>
              <a:t> 서버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1620 {</a:t>
            </a:r>
            <a:r>
              <a:rPr lang="ko-KR" altLang="en-US" dirty="0">
                <a:solidFill>
                  <a:schemeClr val="tx1"/>
                </a:solidFill>
              </a:rPr>
              <a:t>충 </a:t>
            </a:r>
            <a:r>
              <a:rPr lang="ko-KR" altLang="en-US" dirty="0" err="1">
                <a:solidFill>
                  <a:schemeClr val="tx1"/>
                </a:solidFill>
              </a:rPr>
              <a:t>모닉</a:t>
            </a:r>
            <a:r>
              <a:rPr lang="en-US" altLang="ko-KR" dirty="0">
                <a:solidFill>
                  <a:schemeClr val="tx1"/>
                </a:solidFill>
              </a:rPr>
              <a:t>}</a:t>
            </a:r>
          </a:p>
          <a:p>
            <a:r>
              <a:rPr lang="ko-KR" altLang="en-US" dirty="0" err="1">
                <a:solidFill>
                  <a:schemeClr val="tx1"/>
                </a:solidFill>
              </a:rPr>
              <a:t>모서리의짐승</a:t>
            </a:r>
            <a:r>
              <a:rPr lang="ko-KR" altLang="en-US" dirty="0">
                <a:solidFill>
                  <a:schemeClr val="tx1"/>
                </a:solidFill>
              </a:rPr>
              <a:t> 제작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8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근본적인 원인 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개인의견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3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A193E3-D4A1-4767-9CA0-2CDA18B8E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9" y="2483303"/>
            <a:ext cx="2418376" cy="237451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1F21C68-0EC8-4229-A335-3C93D831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61" y="2208040"/>
            <a:ext cx="2035441" cy="2925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82292A-4E27-41D3-9945-BDA0AFEDDD8D}"/>
              </a:ext>
            </a:extLst>
          </p:cNvPr>
          <p:cNvSpPr txBox="1"/>
          <p:nvPr/>
        </p:nvSpPr>
        <p:spPr>
          <a:xfrm>
            <a:off x="4652038" y="2386527"/>
            <a:ext cx="6596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날먹이라고</a:t>
            </a:r>
            <a:r>
              <a:rPr lang="ko-KR" altLang="en-US" dirty="0"/>
              <a:t> 말하는 사람들 조차 보석을 </a:t>
            </a:r>
            <a:r>
              <a:rPr lang="en-US" altLang="ko-KR" dirty="0"/>
              <a:t>2</a:t>
            </a:r>
            <a:r>
              <a:rPr lang="ko-KR" altLang="en-US" dirty="0"/>
              <a:t>개만 착용하니까 라고</a:t>
            </a:r>
            <a:endParaRPr lang="en-US" altLang="ko-KR" dirty="0"/>
          </a:p>
          <a:p>
            <a:r>
              <a:rPr lang="ko-KR" altLang="en-US" dirty="0"/>
              <a:t>이야기 하지만 실제 </a:t>
            </a:r>
            <a:r>
              <a:rPr lang="ko-KR" altLang="en-US" dirty="0" err="1"/>
              <a:t>고레벨</a:t>
            </a:r>
            <a:r>
              <a:rPr lang="ko-KR" altLang="en-US" dirty="0"/>
              <a:t> 보석 </a:t>
            </a:r>
            <a:r>
              <a:rPr lang="en-US" altLang="ko-KR" dirty="0"/>
              <a:t>1</a:t>
            </a:r>
            <a:r>
              <a:rPr lang="ko-KR" altLang="en-US" dirty="0"/>
              <a:t>개로도 </a:t>
            </a:r>
            <a:r>
              <a:rPr lang="ko-KR" altLang="en-US" dirty="0" err="1"/>
              <a:t>데모닉의</a:t>
            </a:r>
            <a:r>
              <a:rPr lang="ko-KR" altLang="en-US" dirty="0"/>
              <a:t> 배의 성능을</a:t>
            </a:r>
            <a:endParaRPr lang="en-US" altLang="ko-KR" dirty="0"/>
          </a:p>
          <a:p>
            <a:r>
              <a:rPr lang="ko-KR" altLang="en-US" dirty="0"/>
              <a:t>내는 직업들도 있다</a:t>
            </a:r>
            <a:endParaRPr lang="en-US" altLang="ko-K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11A5D0-4F0F-478E-8FBD-7F850319DC1E}"/>
              </a:ext>
            </a:extLst>
          </p:cNvPr>
          <p:cNvSpPr txBox="1"/>
          <p:nvPr/>
        </p:nvSpPr>
        <p:spPr>
          <a:xfrm>
            <a:off x="4652039" y="3481662"/>
            <a:ext cx="67249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상기 기재한 내용 외에 강해질 방법으로는 </a:t>
            </a:r>
            <a:r>
              <a:rPr lang="en-US" altLang="ko-KR" dirty="0"/>
              <a:t>97</a:t>
            </a:r>
            <a:r>
              <a:rPr lang="ko-KR" altLang="en-US" dirty="0"/>
              <a:t>돌과 팔찌가 있으나</a:t>
            </a:r>
            <a:endParaRPr lang="en-US" altLang="ko-KR" dirty="0"/>
          </a:p>
          <a:p>
            <a:r>
              <a:rPr lang="ko-KR" altLang="en-US" dirty="0"/>
              <a:t>이는 운 적인 요소가 과도한 부분으로</a:t>
            </a:r>
            <a:endParaRPr lang="en-US" altLang="ko-KR" dirty="0"/>
          </a:p>
          <a:p>
            <a:r>
              <a:rPr lang="ko-KR" altLang="en-US" dirty="0"/>
              <a:t>어떤 방송인은 과한 현금을 쓰고도 </a:t>
            </a:r>
            <a:r>
              <a:rPr lang="en-US" altLang="ko-KR" dirty="0"/>
              <a:t>97</a:t>
            </a:r>
            <a:r>
              <a:rPr lang="ko-KR" altLang="en-US" dirty="0"/>
              <a:t>돌을 얻지 못했으며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팔찌의 경우 고정효과부터 부여효과까지 엄청난 경우의 수를</a:t>
            </a:r>
            <a:endParaRPr lang="en-US" altLang="ko-KR" dirty="0"/>
          </a:p>
          <a:p>
            <a:r>
              <a:rPr lang="ko-KR" altLang="en-US" dirty="0"/>
              <a:t>뚫어야만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심지어 </a:t>
            </a:r>
            <a:r>
              <a:rPr lang="ko-KR" altLang="en-US" dirty="0" err="1"/>
              <a:t>데모닉의</a:t>
            </a:r>
            <a:r>
              <a:rPr lang="ko-KR" altLang="en-US" dirty="0"/>
              <a:t> 특성상 상급옵션에 추가로</a:t>
            </a:r>
            <a:endParaRPr lang="en-US" altLang="ko-KR" dirty="0"/>
          </a:p>
          <a:p>
            <a:r>
              <a:rPr lang="ko-KR" altLang="en-US" dirty="0"/>
              <a:t>고특화까지 필수로 포함되어야 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17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인식 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36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데모닉에</a:t>
            </a:r>
            <a:r>
              <a:rPr lang="ko-KR" altLang="en-US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대한 시선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31B2886-7D0D-4DB7-87AD-56148653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3" y="1877944"/>
            <a:ext cx="4165051" cy="224738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3A5AFA2B-17A7-45FF-B828-0AF9E9F3967F}"/>
              </a:ext>
            </a:extLst>
          </p:cNvPr>
          <p:cNvSpPr/>
          <p:nvPr/>
        </p:nvSpPr>
        <p:spPr>
          <a:xfrm flipH="1">
            <a:off x="2206304" y="3746001"/>
            <a:ext cx="114925" cy="163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36E7C-2129-4A7B-AA0B-947CFBAC84C0}"/>
              </a:ext>
            </a:extLst>
          </p:cNvPr>
          <p:cNvSpPr txBox="1"/>
          <p:nvPr/>
        </p:nvSpPr>
        <p:spPr>
          <a:xfrm>
            <a:off x="5251508" y="2070112"/>
            <a:ext cx="55130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변신캐릭터에 대한 인식은 실제로도 안 좋은 쪽에 속한다</a:t>
            </a:r>
            <a:endParaRPr lang="en-US" altLang="ko-KR" sz="1600" dirty="0"/>
          </a:p>
          <a:p>
            <a:r>
              <a:rPr lang="ko-KR" altLang="en-US" sz="1600" dirty="0"/>
              <a:t>해보지도 않은 사람이 함부로 비하  할 정도이다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그럼 실제로도 </a:t>
            </a:r>
            <a:r>
              <a:rPr lang="ko-KR" altLang="en-US" sz="1600" dirty="0" err="1"/>
              <a:t>날먹인</a:t>
            </a:r>
            <a:r>
              <a:rPr lang="ko-KR" altLang="en-US" sz="1600" dirty="0"/>
              <a:t> 만큼 안 좋아야 하는가</a:t>
            </a:r>
            <a:r>
              <a:rPr lang="en-US" altLang="ko-KR" sz="1600" dirty="0"/>
              <a:t>?</a:t>
            </a:r>
          </a:p>
          <a:p>
            <a:endParaRPr lang="en-US" altLang="ko-KR" sz="1600" dirty="0"/>
          </a:p>
          <a:p>
            <a:r>
              <a:rPr lang="ko-KR" altLang="en-US" sz="1600" dirty="0"/>
              <a:t>애초에 변신캐릭터를 메인으로 하는 사람 중 </a:t>
            </a:r>
            <a:r>
              <a:rPr lang="ko-KR" altLang="en-US" sz="1600" dirty="0" err="1"/>
              <a:t>날먹을</a:t>
            </a:r>
            <a:endParaRPr lang="en-US" altLang="ko-KR" sz="1600" dirty="0"/>
          </a:p>
          <a:p>
            <a:r>
              <a:rPr lang="ko-KR" altLang="en-US" sz="1600" dirty="0"/>
              <a:t>윈해서 하는 이는 몇이나 있는가</a:t>
            </a:r>
            <a:r>
              <a:rPr lang="en-US" altLang="ko-KR" sz="16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E2EF9-1E68-40D3-81A6-CABBE07411A5}"/>
              </a:ext>
            </a:extLst>
          </p:cNvPr>
          <p:cNvSpPr txBox="1"/>
          <p:nvPr/>
        </p:nvSpPr>
        <p:spPr>
          <a:xfrm>
            <a:off x="3065875" y="2645205"/>
            <a:ext cx="1544579" cy="33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400" b="1" dirty="0">
                <a:solidFill>
                  <a:srgbClr val="7030A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모 </a:t>
            </a:r>
            <a:r>
              <a:rPr lang="ko-KR" altLang="en-US" sz="1400" b="1" dirty="0" err="1">
                <a:solidFill>
                  <a:srgbClr val="7030A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스트리머</a:t>
            </a:r>
            <a:r>
              <a:rPr lang="ko-KR" altLang="en-US" sz="1400" b="1" dirty="0">
                <a:solidFill>
                  <a:srgbClr val="7030A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의견</a:t>
            </a:r>
            <a:endParaRPr lang="en-US" altLang="ko-KR" sz="1400" b="1" dirty="0">
              <a:solidFill>
                <a:srgbClr val="7030A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6E4D3137-B14C-49DA-9C74-B727107A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90" y="4160939"/>
            <a:ext cx="2323751" cy="26554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1BCE21-6425-4B37-B692-63FE0891683B}"/>
              </a:ext>
            </a:extLst>
          </p:cNvPr>
          <p:cNvSpPr txBox="1"/>
          <p:nvPr/>
        </p:nvSpPr>
        <p:spPr>
          <a:xfrm>
            <a:off x="5251508" y="4572338"/>
            <a:ext cx="5570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현재 기준으로 </a:t>
            </a:r>
            <a:r>
              <a:rPr lang="ko-KR" altLang="en-US" sz="1600" dirty="0" err="1"/>
              <a:t>데모닉이</a:t>
            </a:r>
            <a:r>
              <a:rPr lang="ko-KR" altLang="en-US" sz="1600" dirty="0"/>
              <a:t> 할 수 있는 모든 </a:t>
            </a:r>
            <a:r>
              <a:rPr lang="ko-KR" altLang="en-US" sz="1600" dirty="0" err="1"/>
              <a:t>스펙업을</a:t>
            </a:r>
            <a:r>
              <a:rPr lang="ko-KR" altLang="en-US" sz="1600" dirty="0"/>
              <a:t> 했음에도</a:t>
            </a:r>
            <a:endParaRPr lang="en-US" altLang="ko-KR" sz="1600" dirty="0"/>
          </a:p>
          <a:p>
            <a:r>
              <a:rPr lang="ko-KR" altLang="en-US" sz="1600" dirty="0"/>
              <a:t>최종 레이드에선 계속 거절을 당하는게 일상이며 이는</a:t>
            </a:r>
            <a:endParaRPr lang="en-US" altLang="ko-KR" sz="1600" dirty="0"/>
          </a:p>
          <a:p>
            <a:r>
              <a:rPr lang="ko-KR" altLang="en-US" sz="1600" dirty="0"/>
              <a:t>레이드 뿐만이 아닌 가디언 토벌 같은 숙제 컨텐츠에서도</a:t>
            </a:r>
            <a:endParaRPr lang="en-US" altLang="ko-KR" sz="1600" dirty="0"/>
          </a:p>
          <a:p>
            <a:r>
              <a:rPr lang="ko-KR" altLang="en-US" sz="1600" dirty="0"/>
              <a:t>발생하고 있는 문제이다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8615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인식 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6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강투</a:t>
            </a:r>
            <a:r>
              <a:rPr lang="ko-KR" altLang="en-US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공무원</a:t>
            </a:r>
            <a:r>
              <a:rPr lang="en-US" altLang="ko-KR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C9099D-02EE-48C5-951A-1B7D920E5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1" y="1958829"/>
            <a:ext cx="1505548" cy="33933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96209D-10F0-44CA-B55C-E3256BC8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89" y="1958829"/>
            <a:ext cx="1501963" cy="33933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36C2AC-AB61-4A2F-A0A4-0BF9BC0D9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59" r="14826"/>
          <a:stretch/>
        </p:blipFill>
        <p:spPr>
          <a:xfrm>
            <a:off x="3719702" y="1958829"/>
            <a:ext cx="1501963" cy="3393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E2BEBA-BF78-4D70-842F-7F0E18703F65}"/>
              </a:ext>
            </a:extLst>
          </p:cNvPr>
          <p:cNvSpPr txBox="1"/>
          <p:nvPr/>
        </p:nvSpPr>
        <p:spPr>
          <a:xfrm>
            <a:off x="5365415" y="2055302"/>
            <a:ext cx="59234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일부는 변신캐릭터는 </a:t>
            </a:r>
            <a:r>
              <a:rPr lang="ko-KR" altLang="en-US" sz="1600" dirty="0" err="1"/>
              <a:t>강투</a:t>
            </a:r>
            <a:r>
              <a:rPr lang="ko-KR" altLang="en-US" sz="1600" dirty="0"/>
              <a:t> 공무원이라는 인식이 있다</a:t>
            </a:r>
            <a:endParaRPr lang="en-US" altLang="ko-KR" sz="1600" dirty="0"/>
          </a:p>
          <a:p>
            <a:r>
              <a:rPr lang="ko-KR" altLang="en-US" sz="1600" dirty="0"/>
              <a:t>하지만 이는 </a:t>
            </a:r>
            <a:r>
              <a:rPr lang="en-US" altLang="ko-KR" sz="1600" dirty="0"/>
              <a:t>MVP</a:t>
            </a:r>
            <a:r>
              <a:rPr lang="ko-KR" altLang="en-US" sz="1600" dirty="0"/>
              <a:t>창에 나오지 않는 이상 확인이 불가하다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ko-KR" altLang="en-US" sz="1600" dirty="0"/>
              <a:t>또한 이부분이 제대로 상향 받지 못하는 원인으로도 지목되는데</a:t>
            </a:r>
            <a:endParaRPr lang="en-US" altLang="ko-KR" sz="1600" dirty="0"/>
          </a:p>
          <a:p>
            <a:r>
              <a:rPr lang="ko-KR" altLang="en-US" sz="1600" dirty="0"/>
              <a:t>이는 유저 입장에선 내부지표가 어떤 상태인지 확인이 불가하며</a:t>
            </a:r>
            <a:endParaRPr lang="en-US" altLang="ko-KR" sz="1600" dirty="0"/>
          </a:p>
          <a:p>
            <a:r>
              <a:rPr lang="en-US" altLang="ko-KR" sz="1600" dirty="0"/>
              <a:t>MVP</a:t>
            </a:r>
            <a:r>
              <a:rPr lang="ko-KR" altLang="en-US" sz="1600" dirty="0"/>
              <a:t>창에 나오지 않는 이상 정말로 강직한 투사가 나왔는지</a:t>
            </a:r>
            <a:endParaRPr lang="en-US" altLang="ko-KR" sz="1600" dirty="0"/>
          </a:p>
          <a:p>
            <a:r>
              <a:rPr lang="ko-KR" altLang="en-US" sz="1600" dirty="0"/>
              <a:t>알 수 없는 내용이다</a:t>
            </a:r>
            <a:endParaRPr lang="en-US" altLang="ko-K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642622-BD61-46FA-B84B-E6EC28E4F488}"/>
              </a:ext>
            </a:extLst>
          </p:cNvPr>
          <p:cNvSpPr txBox="1"/>
          <p:nvPr/>
        </p:nvSpPr>
        <p:spPr>
          <a:xfrm>
            <a:off x="5428815" y="4235164"/>
            <a:ext cx="598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애초에 상위 레이드로 갈수록 고점 문제로 인해 </a:t>
            </a:r>
            <a:r>
              <a:rPr lang="en-US" altLang="ko-KR" sz="1600" dirty="0"/>
              <a:t>MVP </a:t>
            </a:r>
            <a:r>
              <a:rPr lang="ko-KR" altLang="en-US" sz="1600" dirty="0"/>
              <a:t>창에서</a:t>
            </a:r>
            <a:endParaRPr lang="en-US" altLang="ko-KR" sz="1600" dirty="0"/>
          </a:p>
          <a:p>
            <a:r>
              <a:rPr lang="ko-KR" altLang="en-US" sz="1600" dirty="0"/>
              <a:t>얼굴 비출 일이 줄어드는 캐릭터에게 </a:t>
            </a:r>
            <a:r>
              <a:rPr lang="ko-KR" altLang="en-US" sz="1600" dirty="0" err="1"/>
              <a:t>강투</a:t>
            </a:r>
            <a:r>
              <a:rPr lang="ko-KR" altLang="en-US" sz="1600" dirty="0"/>
              <a:t> 공무원 이라는 언급은</a:t>
            </a:r>
            <a:endParaRPr lang="en-US" altLang="ko-KR" sz="1600" dirty="0"/>
          </a:p>
          <a:p>
            <a:r>
              <a:rPr lang="ko-KR" altLang="en-US" sz="1600" dirty="0"/>
              <a:t>명확하지 않은 전재이다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7184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인식 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6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기믹수행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C9099D-02EE-48C5-951A-1B7D920E5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1" y="1958829"/>
            <a:ext cx="1505548" cy="33933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96209D-10F0-44CA-B55C-E3256BC8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89" y="1958829"/>
            <a:ext cx="1501963" cy="339334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B36C2AC-AB61-4A2F-A0A4-0BF9BC0D9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59" r="14826"/>
          <a:stretch/>
        </p:blipFill>
        <p:spPr>
          <a:xfrm>
            <a:off x="3719702" y="1958829"/>
            <a:ext cx="1501963" cy="3393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E2BEBA-BF78-4D70-842F-7F0E18703F65}"/>
              </a:ext>
            </a:extLst>
          </p:cNvPr>
          <p:cNvSpPr txBox="1"/>
          <p:nvPr/>
        </p:nvSpPr>
        <p:spPr>
          <a:xfrm>
            <a:off x="5365415" y="1911782"/>
            <a:ext cx="4166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미리 사용해도 여유로울 정도의 카운터 판정</a:t>
            </a:r>
            <a:endParaRPr lang="en-US" altLang="ko-KR" sz="1600" dirty="0"/>
          </a:p>
          <a:p>
            <a:r>
              <a:rPr lang="ko-KR" altLang="en-US" sz="1600" dirty="0"/>
              <a:t>준수한 무력화 성능</a:t>
            </a:r>
            <a:endParaRPr lang="en-US" altLang="ko-KR" sz="1600" dirty="0"/>
          </a:p>
          <a:p>
            <a:r>
              <a:rPr lang="ko-KR" altLang="en-US" sz="1600" dirty="0"/>
              <a:t>변신 시 체력회복 및 경직면역 등</a:t>
            </a:r>
            <a:endParaRPr lang="en-US" altLang="ko-KR" sz="1600" dirty="0"/>
          </a:p>
          <a:p>
            <a:r>
              <a:rPr lang="ko-KR" altLang="en-US" sz="1600" dirty="0"/>
              <a:t>다양한 생존 및 유틸리티를 가지고 있다</a:t>
            </a:r>
            <a:endParaRPr lang="en-US" altLang="ko-KR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E42D2-52DF-4D60-B59E-71B79C97412F}"/>
              </a:ext>
            </a:extLst>
          </p:cNvPr>
          <p:cNvSpPr txBox="1"/>
          <p:nvPr/>
        </p:nvSpPr>
        <p:spPr>
          <a:xfrm>
            <a:off x="5365415" y="2989000"/>
            <a:ext cx="57759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또한 변신을 해제해야 하지만 다양한 </a:t>
            </a:r>
            <a:r>
              <a:rPr lang="ko-KR" altLang="en-US" sz="1600" dirty="0" err="1"/>
              <a:t>파괴스킬</a:t>
            </a:r>
            <a:r>
              <a:rPr lang="ko-KR" altLang="en-US" sz="1600" dirty="0"/>
              <a:t> 까지 </a:t>
            </a:r>
            <a:endParaRPr lang="en-US" altLang="ko-KR" sz="1600" dirty="0"/>
          </a:p>
          <a:p>
            <a:r>
              <a:rPr lang="ko-KR" altLang="en-US" sz="1600" dirty="0"/>
              <a:t>이는 분명한 장점 이라고 할 순 있겠으나</a:t>
            </a:r>
            <a:endParaRPr lang="en-US" altLang="ko-KR" sz="1600" dirty="0"/>
          </a:p>
          <a:p>
            <a:r>
              <a:rPr lang="ko-KR" altLang="en-US" sz="1600" dirty="0"/>
              <a:t>상기 설명한 부분처럼 변신을 하지 않은 상태에선 모든 스킬이</a:t>
            </a:r>
            <a:endParaRPr lang="en-US" altLang="ko-KR" sz="1600" dirty="0"/>
          </a:p>
          <a:p>
            <a:r>
              <a:rPr lang="ko-KR" altLang="en-US" sz="1600" dirty="0" err="1"/>
              <a:t>딜로스</a:t>
            </a:r>
            <a:r>
              <a:rPr lang="ko-KR" altLang="en-US" sz="1600" dirty="0"/>
              <a:t> 이기 때문에 다소 리스크가 있는 장점이다</a:t>
            </a:r>
            <a:endParaRPr lang="en-US" altLang="ko-K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F9E16-8F11-418B-ACC5-E5CBF44A0C46}"/>
              </a:ext>
            </a:extLst>
          </p:cNvPr>
          <p:cNvSpPr txBox="1"/>
          <p:nvPr/>
        </p:nvSpPr>
        <p:spPr>
          <a:xfrm>
            <a:off x="5365415" y="4114519"/>
            <a:ext cx="4897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하지만 </a:t>
            </a:r>
            <a:r>
              <a:rPr lang="ko-KR" altLang="en-US" sz="1600" dirty="0" err="1"/>
              <a:t>카멘</a:t>
            </a:r>
            <a:r>
              <a:rPr lang="ko-KR" altLang="en-US" sz="1600" dirty="0"/>
              <a:t> 레이드의 출시 이후 현재 해당 장점들은</a:t>
            </a:r>
            <a:endParaRPr lang="en-US" altLang="ko-KR" sz="1600" dirty="0"/>
          </a:p>
          <a:p>
            <a:r>
              <a:rPr lang="ko-KR" altLang="en-US" sz="1600" dirty="0"/>
              <a:t>대부분 무효화 되었다</a:t>
            </a:r>
            <a:endParaRPr lang="en-US" altLang="ko-KR" sz="1600" dirty="0"/>
          </a:p>
          <a:p>
            <a:r>
              <a:rPr lang="ko-KR" altLang="en-US" sz="1600" dirty="0"/>
              <a:t>파괴와 무력화 </a:t>
            </a:r>
            <a:r>
              <a:rPr lang="ko-KR" altLang="en-US" sz="1600" dirty="0" err="1"/>
              <a:t>기믹이</a:t>
            </a:r>
            <a:r>
              <a:rPr lang="ko-KR" altLang="en-US" sz="1600" dirty="0"/>
              <a:t> 없고</a:t>
            </a:r>
            <a:r>
              <a:rPr lang="en-US" altLang="ko-KR" sz="1600" dirty="0"/>
              <a:t>(3</a:t>
            </a:r>
            <a:r>
              <a:rPr lang="ko-KR" altLang="en-US" sz="1600" dirty="0"/>
              <a:t>관문 기준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/>
              <a:t>스킬의 대부분이 그로기</a:t>
            </a:r>
            <a:r>
              <a:rPr lang="en-US" altLang="ko-KR" sz="1600" dirty="0"/>
              <a:t>&amp;</a:t>
            </a:r>
            <a:r>
              <a:rPr lang="ko-KR" altLang="en-US" sz="1600" dirty="0"/>
              <a:t>잡기 판정인 </a:t>
            </a:r>
            <a:r>
              <a:rPr lang="ko-KR" altLang="en-US" sz="1600" dirty="0" err="1"/>
              <a:t>카멘의</a:t>
            </a:r>
            <a:r>
              <a:rPr lang="ko-KR" altLang="en-US" sz="1600" dirty="0"/>
              <a:t> 경우</a:t>
            </a:r>
            <a:endParaRPr lang="en-US" altLang="ko-KR" sz="1600" dirty="0"/>
          </a:p>
          <a:p>
            <a:r>
              <a:rPr lang="ko-KR" altLang="en-US" sz="1600" dirty="0"/>
              <a:t>경직면역이라는 장점은 다소 무의미 해진다</a:t>
            </a:r>
            <a:endParaRPr lang="en-US" altLang="ko-K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A4D3D-A197-4A0F-9A46-B3951C2D49EA}"/>
              </a:ext>
            </a:extLst>
          </p:cNvPr>
          <p:cNvSpPr txBox="1"/>
          <p:nvPr/>
        </p:nvSpPr>
        <p:spPr>
          <a:xfrm>
            <a:off x="2401727" y="5486259"/>
            <a:ext cx="64139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한마디로 현시점 최고 레이드에서 남는 건</a:t>
            </a:r>
            <a:endParaRPr lang="en-US" altLang="ko-KR" sz="2000" b="1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남들보다 조금 더 맞을 수 있는 체력</a:t>
            </a:r>
            <a:r>
              <a:rPr lang="en-US" altLang="ko-KR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</a:t>
            </a:r>
            <a:r>
              <a:rPr lang="ko-KR" altLang="en-US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방어력수치 뿐이다</a:t>
            </a:r>
            <a:endParaRPr lang="en-US" altLang="ko-KR" sz="2000" b="1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 마저도 일부 캐릭터들을 포함하면</a:t>
            </a:r>
            <a:endParaRPr lang="en-US" altLang="ko-KR" sz="2000" b="1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000" b="1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장점이라 할 수도 없다</a:t>
            </a:r>
            <a:endParaRPr lang="en-US" altLang="ko-KR" sz="2000" b="1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17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인식 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36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다른 레이드는 </a:t>
            </a:r>
            <a:r>
              <a:rPr lang="ko-KR" altLang="en-US" sz="3600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잘다닌다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3AE246C-B18A-4150-931E-A3FAA126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4" y="1902674"/>
            <a:ext cx="2940260" cy="22828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824B86C-F213-4318-B23E-5A5E4F2E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53" y="4396901"/>
            <a:ext cx="2940260" cy="2282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4BEAA5-E8FA-4D7F-BE0C-067B1C0990E0}"/>
              </a:ext>
            </a:extLst>
          </p:cNvPr>
          <p:cNvSpPr txBox="1"/>
          <p:nvPr/>
        </p:nvSpPr>
        <p:spPr>
          <a:xfrm>
            <a:off x="4203992" y="1911782"/>
            <a:ext cx="5718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물론 </a:t>
            </a:r>
            <a:r>
              <a:rPr lang="ko-KR" altLang="en-US" sz="1600" dirty="0" err="1"/>
              <a:t>로스트아크에는</a:t>
            </a:r>
            <a:r>
              <a:rPr lang="ko-KR" altLang="en-US" sz="1600" dirty="0"/>
              <a:t> 상아탑이나 다른 레이드와 컨텐츠도</a:t>
            </a:r>
            <a:endParaRPr lang="en-US" altLang="ko-KR" sz="1600" dirty="0"/>
          </a:p>
          <a:p>
            <a:r>
              <a:rPr lang="ko-KR" altLang="en-US" sz="1600" dirty="0"/>
              <a:t>분명히 존재하지만 우리가 지금 당장 최고점을 바라보는 것은</a:t>
            </a:r>
            <a:endParaRPr lang="en-US" altLang="ko-KR" sz="1600" dirty="0"/>
          </a:p>
          <a:p>
            <a:r>
              <a:rPr lang="ko-KR" altLang="en-US" sz="1600" dirty="0" err="1"/>
              <a:t>카멘이다</a:t>
            </a:r>
            <a:endParaRPr lang="en-US" altLang="ko-KR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DC2CA-218C-49C2-BCDF-892D94808D0E}"/>
              </a:ext>
            </a:extLst>
          </p:cNvPr>
          <p:cNvSpPr txBox="1"/>
          <p:nvPr/>
        </p:nvSpPr>
        <p:spPr>
          <a:xfrm>
            <a:off x="4215213" y="2853009"/>
            <a:ext cx="6038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피지컬적인</a:t>
            </a:r>
            <a:r>
              <a:rPr lang="ko-KR" altLang="en-US" sz="1600" dirty="0"/>
              <a:t> 요소가 강조되는 </a:t>
            </a:r>
            <a:r>
              <a:rPr lang="ko-KR" altLang="en-US" sz="1600" dirty="0" err="1"/>
              <a:t>카멘의</a:t>
            </a:r>
            <a:r>
              <a:rPr lang="ko-KR" altLang="en-US" sz="1600" dirty="0"/>
              <a:t> 특성상 다른 캐릭터들도</a:t>
            </a:r>
            <a:endParaRPr lang="en-US" altLang="ko-KR" sz="1600" dirty="0"/>
          </a:p>
          <a:p>
            <a:r>
              <a:rPr lang="ko-KR" altLang="en-US" sz="1600" dirty="0" err="1"/>
              <a:t>기믹적인</a:t>
            </a:r>
            <a:r>
              <a:rPr lang="ko-KR" altLang="en-US" sz="1600" dirty="0"/>
              <a:t> 부분은 상황이 크게 다르지 않겠지만 </a:t>
            </a:r>
            <a:endParaRPr lang="en-US" altLang="ko-KR" sz="1600" dirty="0"/>
          </a:p>
          <a:p>
            <a:r>
              <a:rPr lang="ko-KR" altLang="en-US" sz="1600" dirty="0"/>
              <a:t>그렇기에 더더욱 장점은 작아지고 단점만 부각이 되어가고 있다</a:t>
            </a:r>
            <a:r>
              <a:rPr lang="en-US" altLang="ko-KR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5C6E9-14A2-4C91-84AA-E49D7C61A9A8}"/>
              </a:ext>
            </a:extLst>
          </p:cNvPr>
          <p:cNvSpPr txBox="1"/>
          <p:nvPr/>
        </p:nvSpPr>
        <p:spPr>
          <a:xfrm>
            <a:off x="4203992" y="3794236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필자는 혼돈의 상아탑 하드 난이도 </a:t>
            </a:r>
            <a:r>
              <a:rPr lang="ko-KR" altLang="en-US" sz="1600" dirty="0" err="1"/>
              <a:t>부터</a:t>
            </a:r>
            <a:r>
              <a:rPr lang="ko-KR" altLang="en-US" sz="1600" dirty="0"/>
              <a:t> 파티를 구하는데 고초를 겪고 있다</a:t>
            </a:r>
            <a:endParaRPr lang="en-US" altLang="ko-KR" sz="1600" dirty="0"/>
          </a:p>
          <a:p>
            <a:r>
              <a:rPr lang="ko-KR" altLang="en-US" sz="1600" dirty="0"/>
              <a:t>신청을 해도 무시하거나 거절당하기 일수이며 파티를 만들어도</a:t>
            </a:r>
            <a:endParaRPr lang="en-US" altLang="ko-KR" sz="1600" dirty="0"/>
          </a:p>
          <a:p>
            <a:r>
              <a:rPr lang="ko-KR" altLang="en-US" sz="1600" dirty="0"/>
              <a:t>다른 유저들이 신청을 하지 않는다</a:t>
            </a:r>
            <a:endParaRPr lang="en-US" altLang="ko-K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E6072-67D7-4437-9649-E5E2131452CE}"/>
              </a:ext>
            </a:extLst>
          </p:cNvPr>
          <p:cNvSpPr txBox="1"/>
          <p:nvPr/>
        </p:nvSpPr>
        <p:spPr>
          <a:xfrm>
            <a:off x="4196853" y="4845693"/>
            <a:ext cx="7088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그렇기에 더더욱</a:t>
            </a:r>
            <a:endParaRPr lang="en-US" altLang="ko-KR" sz="1600" dirty="0"/>
          </a:p>
          <a:p>
            <a:r>
              <a:rPr lang="ko-KR" altLang="en-US" sz="2400" b="1" dirty="0">
                <a:solidFill>
                  <a:srgbClr val="00B0F0"/>
                </a:solidFill>
              </a:rPr>
              <a:t>앞으로 </a:t>
            </a:r>
            <a:r>
              <a:rPr lang="ko-KR" altLang="en-US" sz="2400" b="1" dirty="0" err="1">
                <a:solidFill>
                  <a:srgbClr val="00B0F0"/>
                </a:solidFill>
              </a:rPr>
              <a:t>카멘보다</a:t>
            </a:r>
            <a:r>
              <a:rPr lang="ko-KR" altLang="en-US" sz="2400" b="1" dirty="0">
                <a:solidFill>
                  <a:srgbClr val="00B0F0"/>
                </a:solidFill>
              </a:rPr>
              <a:t> 강한 존재들이 레이드로 </a:t>
            </a:r>
            <a:r>
              <a:rPr lang="ko-KR" altLang="en-US" sz="2400" b="1" dirty="0" err="1">
                <a:solidFill>
                  <a:srgbClr val="00B0F0"/>
                </a:solidFill>
              </a:rPr>
              <a:t>나올텐데</a:t>
            </a:r>
            <a:endParaRPr lang="en-US" altLang="ko-KR" sz="2400" b="1" dirty="0">
              <a:solidFill>
                <a:srgbClr val="00B0F0"/>
              </a:solidFill>
            </a:endParaRPr>
          </a:p>
          <a:p>
            <a:r>
              <a:rPr lang="ko-KR" altLang="en-US" sz="2400" b="1" dirty="0">
                <a:solidFill>
                  <a:srgbClr val="00B0F0"/>
                </a:solidFill>
              </a:rPr>
              <a:t>그때는</a:t>
            </a:r>
            <a:r>
              <a:rPr lang="en-US" altLang="ko-KR" sz="2400" b="1" dirty="0">
                <a:solidFill>
                  <a:srgbClr val="00B0F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515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인식 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날먹이니깐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그래도 돼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BEAA5-E8FA-4D7F-BE0C-067B1C0990E0}"/>
              </a:ext>
            </a:extLst>
          </p:cNvPr>
          <p:cNvSpPr txBox="1"/>
          <p:nvPr/>
        </p:nvSpPr>
        <p:spPr>
          <a:xfrm>
            <a:off x="2626862" y="1910034"/>
            <a:ext cx="5628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이는 가장 모순적이고 억지되는 부분으로</a:t>
            </a:r>
            <a:endParaRPr lang="en-US" altLang="ko-KR" sz="1600" dirty="0"/>
          </a:p>
          <a:p>
            <a:r>
              <a:rPr lang="ko-KR" altLang="en-US" sz="1600" dirty="0"/>
              <a:t>소위 말하는 </a:t>
            </a:r>
            <a:r>
              <a:rPr lang="ko-KR" altLang="en-US" sz="1600" dirty="0" err="1"/>
              <a:t>날먹의</a:t>
            </a:r>
            <a:r>
              <a:rPr lang="ko-KR" altLang="en-US" sz="1600" dirty="0"/>
              <a:t> 이유로 보석 </a:t>
            </a:r>
            <a:r>
              <a:rPr lang="en-US" altLang="ko-KR" sz="1600" dirty="0"/>
              <a:t>2</a:t>
            </a:r>
            <a:r>
              <a:rPr lang="ko-KR" altLang="en-US" sz="1600" dirty="0"/>
              <a:t>개를 지목하곤 한다</a:t>
            </a:r>
            <a:endParaRPr lang="en-US" altLang="ko-KR" sz="1600" dirty="0"/>
          </a:p>
          <a:p>
            <a:r>
              <a:rPr lang="ko-KR" altLang="en-US" sz="1600" dirty="0"/>
              <a:t>변신 캐릭터들은 보석 효율이 압도적으로 좋은 것이지</a:t>
            </a:r>
            <a:endParaRPr lang="en-US" altLang="ko-KR" sz="1600" dirty="0"/>
          </a:p>
          <a:p>
            <a:r>
              <a:rPr lang="ko-KR" altLang="en-US" sz="1600" dirty="0"/>
              <a:t>그것이 </a:t>
            </a:r>
            <a:r>
              <a:rPr lang="ko-KR" altLang="en-US" sz="1600" dirty="0" err="1"/>
              <a:t>날먹이라고</a:t>
            </a:r>
            <a:r>
              <a:rPr lang="ko-KR" altLang="en-US" sz="1600" dirty="0"/>
              <a:t> 남들이 함부로 칭해도 되는 것이 아니다</a:t>
            </a:r>
            <a:r>
              <a:rPr lang="en-US" altLang="ko-KR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45C6E9-14A2-4C91-84AA-E49D7C61A9A8}"/>
              </a:ext>
            </a:extLst>
          </p:cNvPr>
          <p:cNvSpPr txBox="1"/>
          <p:nvPr/>
        </p:nvSpPr>
        <p:spPr>
          <a:xfrm>
            <a:off x="-141455" y="3584511"/>
            <a:ext cx="114954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우리는 원해서 </a:t>
            </a:r>
            <a:r>
              <a:rPr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날먹을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 하는게 아니다</a:t>
            </a:r>
            <a:endParaRPr lang="en-US" altLang="ko-KR" sz="2800" b="1" dirty="0">
              <a:solidFill>
                <a:schemeClr val="accent6">
                  <a:lumMod val="75000"/>
                </a:schemeClr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그 이상 </a:t>
            </a:r>
            <a:r>
              <a:rPr lang="ko-KR" altLang="en-US" sz="26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투자를</a:t>
            </a:r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 해도 효율이 나오지 않는 캐릭터 설계자체의 문제로</a:t>
            </a:r>
            <a:endParaRPr lang="en-US" altLang="ko-KR" sz="2800" b="1" dirty="0">
              <a:solidFill>
                <a:schemeClr val="accent6">
                  <a:lumMod val="75000"/>
                </a:schemeClr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  <a:p>
            <a:pPr algn="ctr"/>
            <a:r>
              <a:rPr lang="ko-KR" altLang="en-US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투자를 할 수가 없기 때문이다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B7950E-7DBC-4974-8255-79A26B616F89}"/>
              </a:ext>
            </a:extLst>
          </p:cNvPr>
          <p:cNvSpPr txBox="1"/>
          <p:nvPr/>
        </p:nvSpPr>
        <p:spPr>
          <a:xfrm>
            <a:off x="3350500" y="5426419"/>
            <a:ext cx="4711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/>
              <a:t>쉽게 비유하면</a:t>
            </a:r>
            <a:endParaRPr lang="en-US" altLang="ko-KR" sz="2000" dirty="0"/>
          </a:p>
          <a:p>
            <a:pPr algn="ctr"/>
            <a:r>
              <a:rPr lang="ko-KR" altLang="en-US" sz="2000" dirty="0"/>
              <a:t>누가 가지무침에 참깨 조금 더 얹겠다고 </a:t>
            </a:r>
            <a:endParaRPr lang="en-US" altLang="ko-KR" sz="2000" dirty="0"/>
          </a:p>
          <a:p>
            <a:pPr algn="ctr"/>
            <a:r>
              <a:rPr lang="ko-KR" altLang="en-US" sz="2000" dirty="0"/>
              <a:t>막대한 비용을 지불하겠는가</a:t>
            </a:r>
            <a:r>
              <a:rPr lang="en-US" altLang="ko-KR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201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현재까지 패치방향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BA9E07-7FF2-4118-B05D-83BE2BF0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7" y="1979070"/>
            <a:ext cx="3544174" cy="855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9D59DFF-501A-4705-B6D9-6BB1A65EF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57" y="2834324"/>
            <a:ext cx="2070664" cy="2325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190704-C83B-493B-BB7E-D265F60E5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820" y="2838293"/>
            <a:ext cx="6557239" cy="2837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00FC9A9-053D-45A8-8CE6-CEEB3B5B5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489" y="3981295"/>
            <a:ext cx="3893934" cy="991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D502851-12C3-473F-9917-BFE218928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972" y="5340562"/>
            <a:ext cx="6353175" cy="741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B12DFF-56F8-4A80-9E2C-3D03C6A99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4972" y="6081676"/>
            <a:ext cx="8001000" cy="24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688422-9B5E-4FEB-A9DF-B29E91A46FBD}"/>
              </a:ext>
            </a:extLst>
          </p:cNvPr>
          <p:cNvSpPr txBox="1"/>
          <p:nvPr/>
        </p:nvSpPr>
        <p:spPr>
          <a:xfrm>
            <a:off x="1554888" y="2887678"/>
            <a:ext cx="1291934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05/17</a:t>
            </a:r>
          </a:p>
          <a:p>
            <a:pPr algn="ctr">
              <a:lnSpc>
                <a:spcPct val="130000"/>
              </a:lnSpc>
            </a:pPr>
            <a:r>
              <a:rPr lang="ko-KR" altLang="en-US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밸런스 패치 및 개발자 코멘트</a:t>
            </a:r>
            <a:endParaRPr lang="en-US" altLang="ko-KR" sz="1100" dirty="0">
              <a:solidFill>
                <a:srgbClr val="00B05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C026D-2492-41A2-BC58-79575F35ADD2}"/>
              </a:ext>
            </a:extLst>
          </p:cNvPr>
          <p:cNvSpPr txBox="1"/>
          <p:nvPr/>
        </p:nvSpPr>
        <p:spPr>
          <a:xfrm>
            <a:off x="4689446" y="3965091"/>
            <a:ext cx="230876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08/09 </a:t>
            </a:r>
          </a:p>
          <a:p>
            <a:pPr algn="ctr">
              <a:lnSpc>
                <a:spcPct val="130000"/>
              </a:lnSpc>
            </a:pPr>
            <a:r>
              <a:rPr lang="ko-KR" altLang="en-US" sz="1100" dirty="0" err="1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카멘</a:t>
            </a:r>
            <a:r>
              <a:rPr lang="ko-KR" altLang="en-US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전 임시 밸런스 패치</a:t>
            </a:r>
            <a:endParaRPr lang="en-US" altLang="ko-KR" sz="1100" dirty="0">
              <a:solidFill>
                <a:srgbClr val="00B05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7A3674-30F1-4E50-A765-E8648F9E57A9}"/>
              </a:ext>
            </a:extLst>
          </p:cNvPr>
          <p:cNvSpPr txBox="1"/>
          <p:nvPr/>
        </p:nvSpPr>
        <p:spPr>
          <a:xfrm>
            <a:off x="4446166" y="5272289"/>
            <a:ext cx="2308762" cy="501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10/18</a:t>
            </a:r>
          </a:p>
          <a:p>
            <a:pPr algn="ctr">
              <a:lnSpc>
                <a:spcPct val="130000"/>
              </a:lnSpc>
            </a:pPr>
            <a:r>
              <a:rPr lang="ko-KR" altLang="en-US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밸런스 패치 및 개발자 코멘트</a:t>
            </a:r>
            <a:endParaRPr lang="en-US" altLang="ko-KR" sz="1100" dirty="0">
              <a:solidFill>
                <a:srgbClr val="00B05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842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현재까지 패치방향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190704-C83B-493B-BB7E-D265F60E5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54" y="2091672"/>
            <a:ext cx="8001000" cy="283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B12DFF-56F8-4A80-9E2C-3D03C6A9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54" y="2439099"/>
            <a:ext cx="8001000" cy="247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1EFE6B-66ED-479C-9CAE-BA2FA9D56427}"/>
              </a:ext>
            </a:extLst>
          </p:cNvPr>
          <p:cNvSpPr txBox="1"/>
          <p:nvPr/>
        </p:nvSpPr>
        <p:spPr>
          <a:xfrm>
            <a:off x="859954" y="2967047"/>
            <a:ext cx="6449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무려 </a:t>
            </a:r>
            <a:r>
              <a:rPr lang="en-US" altLang="ko-KR" sz="1600" dirty="0"/>
              <a:t>2</a:t>
            </a:r>
            <a:r>
              <a:rPr lang="ko-KR" altLang="en-US" sz="1600" dirty="0"/>
              <a:t>연속 상향을 받았음에도</a:t>
            </a:r>
            <a:endParaRPr lang="en-US" altLang="ko-KR" sz="1600" dirty="0"/>
          </a:p>
          <a:p>
            <a:r>
              <a:rPr lang="ko-KR" altLang="en-US" sz="1600" dirty="0"/>
              <a:t>이번 밸런스 패치에서도 </a:t>
            </a:r>
            <a:r>
              <a:rPr lang="en-US" altLang="ko-KR" sz="1600" dirty="0"/>
              <a:t>5</a:t>
            </a:r>
            <a:r>
              <a:rPr lang="ko-KR" altLang="en-US" sz="1600" dirty="0"/>
              <a:t>개월 정도 전의 패치내용과 굉장히 유사한</a:t>
            </a:r>
            <a:endParaRPr lang="en-US" altLang="ko-KR" sz="1600" dirty="0"/>
          </a:p>
          <a:p>
            <a:r>
              <a:rPr lang="ko-KR" altLang="en-US" sz="1600" dirty="0"/>
              <a:t>개발자 코멘트와 함께 이전에도 받아 본 듯한 수치조정 상향을 받았다</a:t>
            </a:r>
            <a:r>
              <a:rPr lang="en-US" altLang="ko-KR" sz="16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4E903-63AE-46BE-8577-499A86CC9DC9}"/>
              </a:ext>
            </a:extLst>
          </p:cNvPr>
          <p:cNvSpPr txBox="1"/>
          <p:nvPr/>
        </p:nvSpPr>
        <p:spPr>
          <a:xfrm>
            <a:off x="859954" y="3898225"/>
            <a:ext cx="5936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확인은 불가하지만 아마 </a:t>
            </a:r>
            <a:r>
              <a:rPr lang="en-US" altLang="ko-KR" sz="1600" dirty="0"/>
              <a:t>08/09 </a:t>
            </a:r>
            <a:r>
              <a:rPr lang="ko-KR" altLang="en-US" sz="1600" dirty="0"/>
              <a:t>진행한 임시 밸런스 패치 에서도 </a:t>
            </a:r>
            <a:endParaRPr lang="en-US" altLang="ko-KR" sz="1600" dirty="0"/>
          </a:p>
          <a:p>
            <a:r>
              <a:rPr lang="ko-KR" altLang="en-US" sz="1600" dirty="0"/>
              <a:t>내부적으로는 동일한 코멘트가 기재되어 있었을 것이다</a:t>
            </a:r>
            <a:r>
              <a:rPr lang="en-US" altLang="ko-KR" sz="16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7AB30-5863-42DF-91E5-8DB18115D62E}"/>
              </a:ext>
            </a:extLst>
          </p:cNvPr>
          <p:cNvSpPr txBox="1"/>
          <p:nvPr/>
        </p:nvSpPr>
        <p:spPr>
          <a:xfrm>
            <a:off x="859954" y="4583181"/>
            <a:ext cx="7122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하지만 이만큼의 상향을 받고도 지표가 크게 달라진 것은 없을 것이며</a:t>
            </a:r>
            <a:endParaRPr lang="en-US" altLang="ko-KR" sz="1600" dirty="0"/>
          </a:p>
          <a:p>
            <a:r>
              <a:rPr lang="ko-KR" altLang="en-US" sz="1600" dirty="0"/>
              <a:t>여전히 많은 </a:t>
            </a:r>
            <a:r>
              <a:rPr lang="ko-KR" altLang="en-US" sz="1600" dirty="0" err="1"/>
              <a:t>충모닉</a:t>
            </a:r>
            <a:r>
              <a:rPr lang="ko-KR" altLang="en-US" sz="1600" dirty="0"/>
              <a:t> 유저들이 파티를 구하는데 어려움을 </a:t>
            </a:r>
            <a:r>
              <a:rPr lang="ko-KR" altLang="en-US" sz="1600" dirty="0" err="1"/>
              <a:t>격고</a:t>
            </a:r>
            <a:r>
              <a:rPr lang="ko-KR" altLang="en-US" sz="1600" dirty="0"/>
              <a:t> 있는 것을 보면</a:t>
            </a:r>
            <a:endParaRPr lang="en-US" altLang="ko-KR" sz="1600" dirty="0"/>
          </a:p>
          <a:p>
            <a:r>
              <a:rPr lang="ko-KR" altLang="en-US" sz="1600" dirty="0"/>
              <a:t>보다 전문가인 </a:t>
            </a:r>
            <a:r>
              <a:rPr lang="ko-KR" altLang="en-US" sz="1600" dirty="0" err="1"/>
              <a:t>스마일게이트</a:t>
            </a:r>
            <a:r>
              <a:rPr lang="ko-KR" altLang="en-US" sz="1600" dirty="0"/>
              <a:t> 직원분들은 알고 </a:t>
            </a:r>
            <a:r>
              <a:rPr lang="ko-KR" altLang="en-US" sz="1600" dirty="0" err="1"/>
              <a:t>있을것이다</a:t>
            </a:r>
            <a:endParaRPr lang="en-US" altLang="ko-KR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B7F81-930D-468A-977F-E36B8EB448D9}"/>
              </a:ext>
            </a:extLst>
          </p:cNvPr>
          <p:cNvSpPr txBox="1"/>
          <p:nvPr/>
        </p:nvSpPr>
        <p:spPr>
          <a:xfrm>
            <a:off x="1519871" y="5856212"/>
            <a:ext cx="8372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solidFill>
                  <a:srgbClr val="00B05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단순한 수치 문제가 아니라는 것을</a:t>
            </a:r>
            <a:endParaRPr lang="en-US" altLang="ko-KR" sz="4000" b="1" dirty="0">
              <a:solidFill>
                <a:srgbClr val="00B05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332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바라는 점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EFE6B-66ED-479C-9CAE-BA2FA9D56427}"/>
              </a:ext>
            </a:extLst>
          </p:cNvPr>
          <p:cNvSpPr txBox="1"/>
          <p:nvPr/>
        </p:nvSpPr>
        <p:spPr>
          <a:xfrm>
            <a:off x="4786002" y="2055531"/>
            <a:ext cx="55771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유저의 입장에서 현재 </a:t>
            </a:r>
            <a:r>
              <a:rPr lang="ko-KR" altLang="en-US" sz="1600" dirty="0" err="1"/>
              <a:t>데모닉의</a:t>
            </a:r>
            <a:r>
              <a:rPr lang="ko-KR" altLang="en-US" sz="1600" dirty="0"/>
              <a:t> 밸런스 패치는</a:t>
            </a:r>
            <a:endParaRPr lang="en-US" altLang="ko-KR" sz="1600" dirty="0"/>
          </a:p>
          <a:p>
            <a:r>
              <a:rPr lang="ko-KR" altLang="en-US" sz="2000" b="1" dirty="0">
                <a:solidFill>
                  <a:srgbClr val="C00000"/>
                </a:solidFill>
              </a:rPr>
              <a:t>지표를 중심으로 한 무성의한 수치 조정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으로</a:t>
            </a:r>
            <a:r>
              <a:rPr lang="ko-KR" altLang="en-US" sz="1600" dirty="0"/>
              <a:t> 밖에</a:t>
            </a:r>
            <a:endParaRPr lang="en-US" altLang="ko-KR" sz="1600" dirty="0"/>
          </a:p>
          <a:p>
            <a:r>
              <a:rPr lang="ko-KR" altLang="en-US" sz="1600" dirty="0"/>
              <a:t>보이지 않는다</a:t>
            </a:r>
            <a:endParaRPr lang="en-US" altLang="ko-KR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149955-5EBE-454F-AE8E-7D3854CF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03" y="4575620"/>
            <a:ext cx="3728823" cy="2100569"/>
          </a:xfrm>
          <a:prstGeom prst="rect">
            <a:avLst/>
          </a:prstGeom>
        </p:spPr>
      </p:pic>
      <p:pic>
        <p:nvPicPr>
          <p:cNvPr id="1026" name="Picture 2" descr="https://img2.daumcdn.net/thumb/R658x0.q70/?fname=https://t1.daumcdn.net/news/202306/26/HankyungGametoc/20230626061926574dyeq.jpg">
            <a:extLst>
              <a:ext uri="{FF2B5EF4-FFF2-40B4-BE49-F238E27FC236}">
                <a16:creationId xmlns:a16="http://schemas.microsoft.com/office/drawing/2014/main" id="{C9A93648-E7BF-4029-935E-4C3A1CD0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4" y="2055531"/>
            <a:ext cx="3728823" cy="210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D63471-D2AC-4125-9466-050C09A5813B}"/>
              </a:ext>
            </a:extLst>
          </p:cNvPr>
          <p:cNvSpPr txBox="1"/>
          <p:nvPr/>
        </p:nvSpPr>
        <p:spPr>
          <a:xfrm>
            <a:off x="4702112" y="3036585"/>
            <a:ext cx="645240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지속적으로 </a:t>
            </a:r>
            <a:r>
              <a:rPr lang="en-US" altLang="ko-KR" sz="1500" dirty="0"/>
              <a:t>3</a:t>
            </a:r>
            <a:r>
              <a:rPr lang="ko-KR" altLang="en-US" sz="1500" dirty="0"/>
              <a:t>차 각성 때 많은 걸 담고있다 라고 언급은 하고 있으나</a:t>
            </a:r>
            <a:endParaRPr lang="en-US" altLang="ko-KR" sz="1500" dirty="0"/>
          </a:p>
          <a:p>
            <a:r>
              <a:rPr lang="ko-KR" altLang="en-US" sz="1500" dirty="0"/>
              <a:t>현재 </a:t>
            </a:r>
            <a:r>
              <a:rPr lang="ko-KR" altLang="en-US" sz="1500" dirty="0" err="1"/>
              <a:t>가디언토벌</a:t>
            </a:r>
            <a:r>
              <a:rPr lang="ko-KR" altLang="en-US" sz="1500" dirty="0"/>
              <a:t> 조차 파티를 구하기 어려운 상황에서는</a:t>
            </a:r>
            <a:endParaRPr lang="en-US" altLang="ko-KR" sz="1500" dirty="0"/>
          </a:p>
          <a:p>
            <a:r>
              <a:rPr lang="ko-KR" altLang="en-US" sz="1500" dirty="0"/>
              <a:t>언제 나올지 알 수 없는 </a:t>
            </a:r>
            <a:r>
              <a:rPr lang="en-US" altLang="ko-KR" sz="1500" dirty="0"/>
              <a:t>3</a:t>
            </a:r>
            <a:r>
              <a:rPr lang="ko-KR" altLang="en-US" sz="1500" dirty="0"/>
              <a:t>차각성을 마냥 기다리기만 할 수도 없는 상황이다</a:t>
            </a:r>
            <a:endParaRPr lang="en-US" altLang="ko-KR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A11BD-9D5A-40BC-B52D-B2080578CF7A}"/>
              </a:ext>
            </a:extLst>
          </p:cNvPr>
          <p:cNvSpPr txBox="1"/>
          <p:nvPr/>
        </p:nvSpPr>
        <p:spPr>
          <a:xfrm>
            <a:off x="4781006" y="4101631"/>
            <a:ext cx="47868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또한 지금까지의 패치내용으로 현 상황을 두고 봤을 때</a:t>
            </a:r>
            <a:endParaRPr lang="en-US" altLang="ko-KR" sz="1500" dirty="0"/>
          </a:p>
          <a:p>
            <a:r>
              <a:rPr lang="en-US" altLang="ko-KR" sz="1500" dirty="0"/>
              <a:t>3</a:t>
            </a:r>
            <a:r>
              <a:rPr lang="ko-KR" altLang="en-US" sz="1500" dirty="0"/>
              <a:t>차 각성 또한 지표에 의한 수치조정이 전부일 것처럼</a:t>
            </a:r>
            <a:endParaRPr lang="en-US" altLang="ko-KR" sz="1500" dirty="0"/>
          </a:p>
          <a:p>
            <a:r>
              <a:rPr lang="ko-KR" altLang="en-US" sz="1500" dirty="0" err="1"/>
              <a:t>느껴지기</a:t>
            </a:r>
            <a:r>
              <a:rPr lang="ko-KR" altLang="en-US" sz="1500" dirty="0"/>
              <a:t> 때문이다</a:t>
            </a:r>
            <a:endParaRPr lang="en-US" altLang="ko-KR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DA64-97F8-4125-AEB6-A4101F8A4107}"/>
              </a:ext>
            </a:extLst>
          </p:cNvPr>
          <p:cNvSpPr txBox="1"/>
          <p:nvPr/>
        </p:nvSpPr>
        <p:spPr>
          <a:xfrm>
            <a:off x="4781006" y="5166678"/>
            <a:ext cx="566212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당장 </a:t>
            </a:r>
            <a:r>
              <a:rPr lang="en-US" altLang="ko-KR" sz="1500" dirty="0"/>
              <a:t>11</a:t>
            </a:r>
            <a:r>
              <a:rPr lang="ko-KR" altLang="en-US" sz="1500" dirty="0"/>
              <a:t>월에 </a:t>
            </a:r>
            <a:r>
              <a:rPr lang="ko-KR" altLang="en-US" sz="1500" dirty="0" err="1"/>
              <a:t>변신캐릭서</a:t>
            </a:r>
            <a:r>
              <a:rPr lang="ko-KR" altLang="en-US" sz="1500" dirty="0"/>
              <a:t> 스킨 출시가 예정되어 있으나</a:t>
            </a:r>
            <a:endParaRPr lang="en-US" altLang="ko-KR" sz="1500" dirty="0"/>
          </a:p>
          <a:p>
            <a:r>
              <a:rPr lang="ko-KR" altLang="en-US" sz="1500" dirty="0"/>
              <a:t>그보다 심각한 문제들이 즐비해 있는 상황에서</a:t>
            </a:r>
            <a:endParaRPr lang="en-US" altLang="ko-KR" sz="1500" dirty="0"/>
          </a:p>
          <a:p>
            <a:r>
              <a:rPr lang="ko-KR" altLang="en-US" sz="1500" dirty="0" err="1"/>
              <a:t>스킨출시가</a:t>
            </a:r>
            <a:r>
              <a:rPr lang="ko-KR" altLang="en-US" sz="1500" dirty="0"/>
              <a:t> 진행이 된다면 이는 의문이 들 수 밖에 없는 상황이다</a:t>
            </a:r>
            <a:endParaRPr lang="en-US" altLang="ko-KR" sz="1500" dirty="0"/>
          </a:p>
          <a:p>
            <a:r>
              <a:rPr lang="ko-KR" altLang="en-US" sz="1500" dirty="0"/>
              <a:t>실제로 </a:t>
            </a:r>
            <a:r>
              <a:rPr lang="ko-KR" altLang="en-US" sz="1500" dirty="0" err="1"/>
              <a:t>인벤</a:t>
            </a:r>
            <a:r>
              <a:rPr lang="ko-KR" altLang="en-US" sz="1500" dirty="0"/>
              <a:t> </a:t>
            </a:r>
            <a:r>
              <a:rPr lang="ko-KR" altLang="en-US" sz="1500" dirty="0" err="1"/>
              <a:t>데모닉게시판에는</a:t>
            </a:r>
            <a:r>
              <a:rPr lang="ko-KR" altLang="en-US" sz="1500" dirty="0"/>
              <a:t> 불매하겠다는 이야기도 상당수</a:t>
            </a:r>
            <a:endParaRPr lang="en-US" altLang="ko-KR" sz="1500" dirty="0"/>
          </a:p>
          <a:p>
            <a:r>
              <a:rPr lang="ko-KR" altLang="en-US" sz="1500" dirty="0"/>
              <a:t>확인되고 있다</a:t>
            </a: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173846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7.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바라는 점</a:t>
            </a:r>
            <a:endParaRPr lang="ko-KR" altLang="en-US" sz="24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DA64-97F8-4125-AEB6-A4101F8A4107}"/>
              </a:ext>
            </a:extLst>
          </p:cNvPr>
          <p:cNvSpPr txBox="1"/>
          <p:nvPr/>
        </p:nvSpPr>
        <p:spPr>
          <a:xfrm>
            <a:off x="4646547" y="1805607"/>
            <a:ext cx="6239209" cy="4724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/>
              <a:t>그동안 </a:t>
            </a:r>
            <a:r>
              <a:rPr lang="ko-KR" altLang="en-US" sz="1500" dirty="0" err="1"/>
              <a:t>로아온</a:t>
            </a:r>
            <a:r>
              <a:rPr lang="ko-KR" altLang="en-US" sz="1500" dirty="0"/>
              <a:t> 이나 밸런스 패치 시 코멘트 등을 통해 </a:t>
            </a:r>
            <a:endParaRPr lang="en-US" altLang="ko-KR" sz="1500" dirty="0"/>
          </a:p>
          <a:p>
            <a:r>
              <a:rPr lang="ko-KR" altLang="en-US" sz="1500" dirty="0"/>
              <a:t>지속적으로 밸런스 조정에 대한 방향성을 제시한 적이 있다</a:t>
            </a:r>
            <a:endParaRPr lang="en-US" altLang="ko-KR" sz="1500" dirty="0"/>
          </a:p>
          <a:p>
            <a:endParaRPr lang="en-US" altLang="ko-KR" sz="1500" dirty="0"/>
          </a:p>
          <a:p>
            <a:r>
              <a:rPr lang="ko-KR" altLang="en-US" sz="1500" dirty="0"/>
              <a:t>현재 </a:t>
            </a:r>
            <a:r>
              <a:rPr lang="ko-KR" altLang="en-US" sz="1500" dirty="0" err="1"/>
              <a:t>충모닉이</a:t>
            </a:r>
            <a:r>
              <a:rPr lang="ko-KR" altLang="en-US" sz="1500" dirty="0"/>
              <a:t> 받은 개선안은</a:t>
            </a:r>
            <a:endParaRPr lang="en-US" altLang="ko-KR" sz="1500" dirty="0"/>
          </a:p>
          <a:p>
            <a:r>
              <a:rPr lang="ko-KR" altLang="en-US" sz="1500" dirty="0"/>
              <a:t>변신 시 외형변경</a:t>
            </a:r>
            <a:endParaRPr lang="en-US" altLang="ko-KR" sz="1500" dirty="0"/>
          </a:p>
          <a:p>
            <a:r>
              <a:rPr lang="ko-KR" altLang="en-US" sz="1500" dirty="0"/>
              <a:t>변신 시 상호작용 가능</a:t>
            </a:r>
            <a:endParaRPr lang="en-US" altLang="ko-KR" sz="1500" dirty="0"/>
          </a:p>
          <a:p>
            <a:r>
              <a:rPr lang="ko-KR" altLang="en-US" sz="1500" dirty="0"/>
              <a:t>이 </a:t>
            </a:r>
            <a:r>
              <a:rPr lang="en-US" altLang="ko-KR" sz="1500" dirty="0"/>
              <a:t>2</a:t>
            </a:r>
            <a:r>
              <a:rPr lang="ko-KR" altLang="en-US" sz="1500" dirty="0"/>
              <a:t>가지 뿐이다</a:t>
            </a:r>
            <a:endParaRPr lang="en-US" altLang="ko-KR" sz="1500" dirty="0"/>
          </a:p>
          <a:p>
            <a:endParaRPr lang="en-US" altLang="ko-KR" sz="1500" dirty="0"/>
          </a:p>
          <a:p>
            <a:r>
              <a:rPr lang="ko-KR" altLang="en-US" sz="1500" dirty="0"/>
              <a:t>심지어 상호작용은 당연히 가능했어야 하는 내용이라고 생각한다</a:t>
            </a:r>
            <a:r>
              <a:rPr lang="en-US" altLang="ko-KR" sz="1500" dirty="0"/>
              <a:t>.</a:t>
            </a:r>
          </a:p>
          <a:p>
            <a:r>
              <a:rPr lang="ko-KR" altLang="en-US" sz="1500" dirty="0"/>
              <a:t>즉 기재된 내용중 실질적으로 받은 것은 변신 외형도 이펙트라고 한다면</a:t>
            </a:r>
            <a:endParaRPr lang="en-US" altLang="ko-KR" sz="1500" dirty="0"/>
          </a:p>
          <a:p>
            <a:r>
              <a:rPr lang="ko-KR" altLang="en-US" sz="1500" dirty="0"/>
              <a:t>노후한 스킬 </a:t>
            </a:r>
            <a:r>
              <a:rPr lang="en-US" altLang="ko-KR" sz="1500" dirty="0"/>
              <a:t>“</a:t>
            </a:r>
            <a:r>
              <a:rPr lang="ko-KR" altLang="en-US" sz="1500" dirty="0"/>
              <a:t>이펙트 개선</a:t>
            </a:r>
            <a:r>
              <a:rPr lang="en-US" altLang="ko-KR" sz="1500" dirty="0"/>
              <a:t>”</a:t>
            </a:r>
            <a:r>
              <a:rPr lang="ko-KR" altLang="en-US" sz="1500" dirty="0"/>
              <a:t>  외에는 전무하다</a:t>
            </a:r>
            <a:endParaRPr lang="en-US" altLang="ko-KR" sz="1500" dirty="0"/>
          </a:p>
          <a:p>
            <a:endParaRPr lang="en-US" altLang="ko-KR" sz="1500" b="1" dirty="0"/>
          </a:p>
          <a:p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현재 </a:t>
            </a:r>
            <a:r>
              <a:rPr lang="ko-KR" altLang="en-US" sz="1600" b="1" dirty="0" err="1">
                <a:solidFill>
                  <a:srgbClr val="C00000"/>
                </a:solidFill>
                <a:latin typeface="+mn-ea"/>
              </a:rPr>
              <a:t>충모닉은</a:t>
            </a:r>
            <a:r>
              <a:rPr lang="ko-KR" altLang="en-US" sz="1600" b="1" dirty="0">
                <a:solidFill>
                  <a:srgbClr val="C00000"/>
                </a:solidFill>
                <a:latin typeface="+mn-ea"/>
              </a:rPr>
              <a:t> 어떠한 개선도 받지 못하고 있다</a:t>
            </a:r>
            <a:endParaRPr lang="en-US" altLang="ko-KR" sz="1600" b="1" dirty="0">
              <a:solidFill>
                <a:srgbClr val="C00000"/>
              </a:solidFill>
              <a:latin typeface="+mn-ea"/>
            </a:endParaRPr>
          </a:p>
          <a:p>
            <a:r>
              <a:rPr lang="ko-KR" altLang="en-US" sz="1600" b="1" dirty="0">
                <a:solidFill>
                  <a:srgbClr val="C00000"/>
                </a:solidFill>
              </a:rPr>
              <a:t>컨텐츠를 즐기기 위한 파티 조차 제대로 구할 수 없는 현 상황에서</a:t>
            </a:r>
            <a:endParaRPr lang="en-US" altLang="ko-KR" sz="1600" b="1" dirty="0">
              <a:solidFill>
                <a:srgbClr val="C00000"/>
              </a:solidFill>
            </a:endParaRPr>
          </a:p>
          <a:p>
            <a:endParaRPr lang="en-US" altLang="ko-KR" sz="1500" dirty="0"/>
          </a:p>
          <a:p>
            <a:pPr algn="ctr"/>
            <a:r>
              <a:rPr lang="en-US" altLang="ko-KR" sz="1500" dirty="0"/>
              <a:t>“</a:t>
            </a:r>
            <a:r>
              <a:rPr lang="ko-KR" altLang="en-US" sz="1500" dirty="0"/>
              <a:t>여러분들이 소중하게 키우시는 캐릭터 하나하나에</a:t>
            </a:r>
            <a:endParaRPr lang="en-US" altLang="ko-KR" sz="1500" dirty="0"/>
          </a:p>
          <a:p>
            <a:pPr algn="ctr"/>
            <a:r>
              <a:rPr lang="ko-KR" altLang="en-US" sz="1500" dirty="0"/>
              <a:t>들인 정성이 결코 의미 없는 일이 되지 않도록</a:t>
            </a:r>
            <a:endParaRPr lang="en-US" altLang="ko-KR" sz="1500" dirty="0"/>
          </a:p>
          <a:p>
            <a:pPr algn="ctr"/>
            <a:r>
              <a:rPr lang="ko-KR" altLang="en-US" sz="1500" dirty="0"/>
              <a:t>계속해서 최선을 다하겠습니다</a:t>
            </a:r>
            <a:r>
              <a:rPr lang="en-US" altLang="ko-KR" sz="1500" dirty="0"/>
              <a:t>.”</a:t>
            </a:r>
          </a:p>
          <a:p>
            <a:endParaRPr lang="en-US" altLang="ko-KR" sz="1500" dirty="0"/>
          </a:p>
          <a:p>
            <a:r>
              <a:rPr lang="ko-KR" altLang="en-US" sz="1500" dirty="0"/>
              <a:t>라는 문구를 계속 믿어야 하는지 의구심이 든다</a:t>
            </a:r>
            <a:endParaRPr lang="en-US" altLang="ko-KR" sz="1500" dirty="0"/>
          </a:p>
        </p:txBody>
      </p:sp>
      <p:pic>
        <p:nvPicPr>
          <p:cNvPr id="2050" name="Picture 2" descr="https://file.thisisgame.com/upload/nboard/news/2021/12/20/20211220154306_3044w.jpg">
            <a:extLst>
              <a:ext uri="{FF2B5EF4-FFF2-40B4-BE49-F238E27FC236}">
                <a16:creationId xmlns:a16="http://schemas.microsoft.com/office/drawing/2014/main" id="{A8454FBD-04DD-48CC-AA61-21B4CABC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3" y="1805607"/>
            <a:ext cx="4032267" cy="22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785677-F91D-4A5D-BC08-BB472B01B237}"/>
              </a:ext>
            </a:extLst>
          </p:cNvPr>
          <p:cNvSpPr/>
          <p:nvPr/>
        </p:nvSpPr>
        <p:spPr>
          <a:xfrm>
            <a:off x="1164302" y="2431977"/>
            <a:ext cx="931178" cy="1132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4612177-E19F-417F-BB6C-6CBA766F69E3}"/>
              </a:ext>
            </a:extLst>
          </p:cNvPr>
          <p:cNvSpPr/>
          <p:nvPr/>
        </p:nvSpPr>
        <p:spPr>
          <a:xfrm>
            <a:off x="2724654" y="2431977"/>
            <a:ext cx="931178" cy="1132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E46BAC-8BDF-4507-9078-C56E8220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3" y="4236874"/>
            <a:ext cx="4067235" cy="2314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8B6BACD7-FB71-491C-A115-6AE781C6F9E5}"/>
              </a:ext>
            </a:extLst>
          </p:cNvPr>
          <p:cNvSpPr/>
          <p:nvPr/>
        </p:nvSpPr>
        <p:spPr>
          <a:xfrm>
            <a:off x="393582" y="5452217"/>
            <a:ext cx="4032267" cy="11433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C07470-A221-4C33-9873-5196328EC779}"/>
              </a:ext>
            </a:extLst>
          </p:cNvPr>
          <p:cNvSpPr txBox="1"/>
          <p:nvPr/>
        </p:nvSpPr>
        <p:spPr>
          <a:xfrm>
            <a:off x="3168100" y="4242137"/>
            <a:ext cx="129193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21/04/14</a:t>
            </a:r>
          </a:p>
          <a:p>
            <a:pPr algn="ctr">
              <a:lnSpc>
                <a:spcPct val="130000"/>
              </a:lnSpc>
            </a:pPr>
            <a:r>
              <a:rPr lang="ko-KR" altLang="en-US" sz="1100" dirty="0">
                <a:solidFill>
                  <a:srgbClr val="00B05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개발자 코멘트</a:t>
            </a:r>
            <a:endParaRPr lang="en-US" altLang="ko-KR" sz="1100" dirty="0">
              <a:solidFill>
                <a:srgbClr val="00B05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3A41F3-22B8-48A1-81D8-D5D1A95F7601}"/>
              </a:ext>
            </a:extLst>
          </p:cNvPr>
          <p:cNvSpPr/>
          <p:nvPr/>
        </p:nvSpPr>
        <p:spPr>
          <a:xfrm>
            <a:off x="393582" y="5666018"/>
            <a:ext cx="4032267" cy="128187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12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506E2-BEEA-420A-8F00-0C45D9DA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B8E590-B8F8-41A6-9AF7-A2F3A06E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ko-KR" altLang="en-US" sz="2400" dirty="0"/>
              <a:t>문서개요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 err="1"/>
              <a:t>충모닉이란</a:t>
            </a:r>
            <a:r>
              <a:rPr lang="en-US" altLang="ko-KR" sz="2400" dirty="0"/>
              <a:t>?(</a:t>
            </a:r>
            <a:r>
              <a:rPr lang="ko-KR" altLang="en-US" sz="2400" dirty="0"/>
              <a:t>직업각인</a:t>
            </a:r>
            <a:r>
              <a:rPr lang="en-US" altLang="ko-KR" sz="2400" dirty="0"/>
              <a:t>)</a:t>
            </a:r>
          </a:p>
          <a:p>
            <a:pPr marL="457200" indent="-457200">
              <a:buAutoNum type="arabicPeriod"/>
            </a:pPr>
            <a:r>
              <a:rPr lang="ko-KR" altLang="en-US" sz="2400" dirty="0" err="1"/>
              <a:t>데몬비전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/>
              <a:t>약함의 원인</a:t>
            </a:r>
            <a:r>
              <a:rPr lang="en-US" altLang="ko-KR" sz="2400" dirty="0"/>
              <a:t>?</a:t>
            </a:r>
          </a:p>
          <a:p>
            <a:pPr marL="457200" indent="-457200">
              <a:buAutoNum type="arabicPeriod"/>
            </a:pPr>
            <a:r>
              <a:rPr lang="ko-KR" altLang="en-US" sz="2400" dirty="0"/>
              <a:t>인식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/>
              <a:t>현재까지 패치 방향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400" dirty="0"/>
              <a:t>바라는 점</a:t>
            </a:r>
          </a:p>
        </p:txBody>
      </p:sp>
    </p:spTree>
    <p:extLst>
      <p:ext uri="{BB962C8B-B14F-4D97-AF65-F5344CB8AC3E}">
        <p14:creationId xmlns:p14="http://schemas.microsoft.com/office/powerpoint/2010/main" val="44873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BAE120B7-ABD5-4599-91B2-93FEEB85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5868E39-391C-41C3-8DD5-3890C9D968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A8903075-E57A-4483-80EB-AEECF463CA98}"/>
              </a:ext>
            </a:extLst>
          </p:cNvPr>
          <p:cNvSpPr txBox="1">
            <a:spLocks/>
          </p:cNvSpPr>
          <p:nvPr/>
        </p:nvSpPr>
        <p:spPr>
          <a:xfrm>
            <a:off x="324446" y="570451"/>
            <a:ext cx="4616670" cy="5605707"/>
          </a:xfrm>
          <a:prstGeom prst="rect">
            <a:avLst/>
          </a:prstGeom>
        </p:spPr>
        <p:txBody>
          <a:bodyPr vert="horz" lIns="91440" tIns="27432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등이 너무 근지러워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드디어 꿈에 그리던 때가 온 듯싶어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조금씩 거울 쪽으로 몸을 움직여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수십 번 씩 큰 심호흡 내쉬고 들이켜 대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그리고 셋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 </a:t>
            </a: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둘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 </a:t>
            </a: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하나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감았던 눈이 떠지면서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, </a:t>
            </a: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바라던 꿈이 또 찢겨져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chemeClr val="bg1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허물을 벗어 거울을 보며 저주를 </a:t>
            </a:r>
            <a:r>
              <a:rPr lang="ko-KR" altLang="en-US" sz="1500" b="0" dirty="0" err="1">
                <a:solidFill>
                  <a:srgbClr val="FFFF00"/>
                </a:solidFill>
                <a:latin typeface="DroidSansFallback"/>
              </a:rPr>
              <a:t>퍼부어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내 모습이 거북스럽고 너무 슬퍼서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8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헐벗으니 난 한낮 벌거숭이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 err="1">
                <a:solidFill>
                  <a:srgbClr val="FFFF00"/>
                </a:solidFill>
                <a:latin typeface="DroidSansFallback"/>
              </a:rPr>
              <a:t>드러났어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 </a:t>
            </a: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거슬리는 추한 본 모습이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온몸에 송곳을 찔린 듯 한 그런 몹쓸 기분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흉한 몰골 숨기려고 다시 덮어쓴 이불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어쩌면 내일은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어쩌면 내일은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어쩌면 내일은 내게도 날개가 돋겠지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그 변태 뒤엔 겁쟁이 번데기도 못생긴 껍데기를 벗겠지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endParaRPr lang="ko-KR" altLang="en-US" sz="1500" dirty="0">
              <a:solidFill>
                <a:srgbClr val="FFFF00"/>
              </a:solidFill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02382D0-6D7B-4F47-9DD2-58396E83CBBD}"/>
              </a:ext>
            </a:extLst>
          </p:cNvPr>
          <p:cNvSpPr txBox="1">
            <a:spLocks/>
          </p:cNvSpPr>
          <p:nvPr/>
        </p:nvSpPr>
        <p:spPr>
          <a:xfrm>
            <a:off x="7673893" y="1153486"/>
            <a:ext cx="4440500" cy="4148356"/>
          </a:xfrm>
          <a:prstGeom prst="rect">
            <a:avLst/>
          </a:prstGeom>
        </p:spPr>
        <p:txBody>
          <a:bodyPr vert="horz" lIns="91440" tIns="27432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ko-KR" altLang="en-US" sz="1500" b="0" dirty="0">
                <a:solidFill>
                  <a:srgbClr val="FFFF00"/>
                </a:solidFill>
              </a:rPr>
              <a:t>포근한 이곳은 나만의 보금자리</a:t>
            </a:r>
            <a:r>
              <a:rPr lang="en-US" altLang="ko-KR" sz="1500" b="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500" b="0" dirty="0">
                <a:solidFill>
                  <a:srgbClr val="FFFF00"/>
                </a:solidFill>
              </a:rPr>
              <a:t>해로운 가시로부터 내 몸을 가릴 따사로운 안식처</a:t>
            </a:r>
            <a:r>
              <a:rPr lang="en-US" altLang="ko-KR" sz="1500" b="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500" b="0" dirty="0">
                <a:solidFill>
                  <a:srgbClr val="FFFF00"/>
                </a:solidFill>
              </a:rPr>
              <a:t>편하게 조금만 </a:t>
            </a:r>
            <a:r>
              <a:rPr lang="ko-KR" altLang="en-US" sz="1500" b="0" dirty="0" err="1">
                <a:solidFill>
                  <a:srgbClr val="FFFF00"/>
                </a:solidFill>
              </a:rPr>
              <a:t>쉴게</a:t>
            </a:r>
            <a:r>
              <a:rPr lang="en-US" altLang="ko-KR" sz="1500" b="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500" b="0" dirty="0">
                <a:solidFill>
                  <a:srgbClr val="FFFF00"/>
                </a:solidFill>
              </a:rPr>
              <a:t>고운 나비처럼 날개 돋을 날 위해</a:t>
            </a:r>
            <a:r>
              <a:rPr lang="en-US" altLang="ko-KR" sz="1500" b="0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endParaRPr lang="en-US" altLang="ko-KR" sz="1500" b="0" dirty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나도 날개를 펴고 싶어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하지만 현실은 날 괴롭혀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, </a:t>
            </a:r>
            <a:r>
              <a:rPr lang="ko-KR" altLang="en-US" sz="1800" dirty="0">
                <a:solidFill>
                  <a:schemeClr val="bg1"/>
                </a:solidFill>
                <a:latin typeface="DroidSansFallback"/>
              </a:rPr>
              <a:t>꼬집어</a:t>
            </a:r>
            <a:r>
              <a:rPr lang="en-US" altLang="ko-KR" sz="1800" dirty="0">
                <a:solidFill>
                  <a:schemeClr val="bg1"/>
                </a:solidFill>
                <a:latin typeface="DroidSansFallback"/>
              </a:rPr>
              <a:t>.</a:t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어디든 펼쳐진 끈적한 거미줄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b="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내 목 뒤를 노리는 독이 든 송곳니들을 피해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b="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두터운 이불 껍질을 여민 후 잠이 들어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b="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지금 난 누에고치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, Good night.</a:t>
            </a:r>
            <a:br>
              <a:rPr lang="ko-KR" altLang="en-US" sz="1500" b="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이불에 덮인 누에고치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</a:t>
            </a:r>
            <a:br>
              <a:rPr lang="ko-KR" altLang="en-US" sz="1500" b="0" dirty="0">
                <a:solidFill>
                  <a:srgbClr val="FFFF00"/>
                </a:solidFill>
              </a:rPr>
            </a:br>
            <a:r>
              <a:rPr lang="ko-KR" altLang="en-US" sz="1500" b="0" dirty="0">
                <a:solidFill>
                  <a:srgbClr val="FFFF00"/>
                </a:solidFill>
                <a:latin typeface="DroidSansFallback"/>
              </a:rPr>
              <a:t>이불에 덮인 누에고치</a:t>
            </a:r>
            <a:r>
              <a:rPr lang="en-US" altLang="ko-KR" sz="1500" b="0" dirty="0">
                <a:solidFill>
                  <a:srgbClr val="FFFF00"/>
                </a:solidFill>
                <a:latin typeface="DroidSansFallback"/>
              </a:rPr>
              <a:t>...</a:t>
            </a:r>
          </a:p>
          <a:p>
            <a:pPr>
              <a:lnSpc>
                <a:spcPct val="110000"/>
              </a:lnSpc>
            </a:pPr>
            <a:endParaRPr lang="en-US" altLang="ko-KR" sz="1500" b="0" dirty="0">
              <a:solidFill>
                <a:srgbClr val="FFFF00"/>
              </a:solidFill>
              <a:latin typeface="DroidSansFallback"/>
            </a:endParaRPr>
          </a:p>
          <a:p>
            <a:pPr algn="r">
              <a:lnSpc>
                <a:spcPct val="110000"/>
              </a:lnSpc>
            </a:pPr>
            <a:r>
              <a:rPr lang="ko-KR" altLang="en-US" sz="1500" b="0" dirty="0">
                <a:solidFill>
                  <a:schemeClr val="accent2">
                    <a:lumMod val="75000"/>
                  </a:schemeClr>
                </a:solidFill>
              </a:rPr>
              <a:t>누에고치</a:t>
            </a:r>
            <a:r>
              <a:rPr lang="en-US" altLang="ko-KR" sz="1500" b="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altLang="ko-KR" sz="1500" b="0" dirty="0" err="1">
                <a:solidFill>
                  <a:schemeClr val="accent2">
                    <a:lumMod val="75000"/>
                  </a:schemeClr>
                </a:solidFill>
              </a:rPr>
              <a:t>Fana</a:t>
            </a:r>
            <a:endParaRPr lang="ko-KR" altLang="en-US" sz="1500" b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5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1.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문서개요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5FB5D-54F2-446A-B01C-9E647652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97" y="1828800"/>
            <a:ext cx="9996155" cy="4351337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연속적으로 오직 수치조정만 진행된 밸런스 패치에 대해 </a:t>
            </a:r>
            <a:r>
              <a:rPr lang="ko-KR" altLang="en-US" dirty="0" err="1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충모닉의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현 상황과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근본적인 약함의 원인이 무엇인지 분석하였습니다</a:t>
            </a:r>
            <a:r>
              <a:rPr lang="en-US" altLang="ko-KR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 err="1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로스트아크의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변신캐릭터가 단 둘 뿐 이어서 </a:t>
            </a:r>
            <a:r>
              <a:rPr lang="ko-KR" altLang="en-US" dirty="0" err="1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유산슼이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자주 언급될 수 있으나 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절대 비하의도는 없으며 직업의 특성상 어쩔 수 없이 언급되는 점 양해 부탁드립니다</a:t>
            </a:r>
            <a:r>
              <a:rPr lang="en-US" altLang="ko-KR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개인적인 입장에서 분석한 내용이기에 개인의 경험을 바탕으로 한 점이 상당히 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포함되어 있으며 </a:t>
            </a:r>
            <a:r>
              <a:rPr lang="ko-KR" altLang="en-US" dirty="0" err="1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충모닉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충분히 강하다 </a:t>
            </a:r>
            <a:r>
              <a:rPr lang="en-US" altLang="ko-KR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/ </a:t>
            </a:r>
            <a:r>
              <a:rPr lang="ko-KR" altLang="en-US" dirty="0" err="1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날먹이니</a:t>
            </a: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약해야 맞다 등 부적절한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비하의 의견이 아니라면 다른 모든 분의 의견을 존중합니다 </a:t>
            </a:r>
            <a:endParaRPr lang="en-US" altLang="ko-KR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182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충모닉이란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?(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직업각인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2DABB6-2586-47D6-A8C9-AF33BEA4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59" y="4504887"/>
            <a:ext cx="4828655" cy="217274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F5FAFF3-6DE5-4D24-8B9B-89903F5E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34" y="2007537"/>
            <a:ext cx="2273206" cy="2472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2CF6E-EB27-44B2-BB1D-CA82A6AE0D72}"/>
              </a:ext>
            </a:extLst>
          </p:cNvPr>
          <p:cNvSpPr txBox="1"/>
          <p:nvPr/>
        </p:nvSpPr>
        <p:spPr>
          <a:xfrm>
            <a:off x="3832725" y="1894398"/>
            <a:ext cx="72202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latin typeface="+mj-ea"/>
                <a:ea typeface="+mj-ea"/>
              </a:rPr>
              <a:t>데모닉</a:t>
            </a:r>
            <a:r>
              <a:rPr lang="ko-KR" altLang="en-US" dirty="0">
                <a:latin typeface="+mj-ea"/>
                <a:ea typeface="+mj-ea"/>
              </a:rPr>
              <a:t> 중에서도 본격적으로 악마화를 이용하는 클래스로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다른 변신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버프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형 </a:t>
            </a:r>
            <a:r>
              <a:rPr lang="ko-KR" altLang="en-US" dirty="0" err="1">
                <a:latin typeface="+mj-ea"/>
                <a:ea typeface="+mj-ea"/>
              </a:rPr>
              <a:t>아덴</a:t>
            </a:r>
            <a:r>
              <a:rPr lang="ko-KR" altLang="en-US" dirty="0">
                <a:latin typeface="+mj-ea"/>
                <a:ea typeface="+mj-ea"/>
              </a:rPr>
              <a:t> 스킬과 마찬가지로 변신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버프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종료 시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err="1">
                <a:latin typeface="+mj-ea"/>
                <a:ea typeface="+mj-ea"/>
              </a:rPr>
              <a:t>패널티를</a:t>
            </a:r>
            <a:r>
              <a:rPr lang="ko-KR" altLang="en-US" dirty="0">
                <a:latin typeface="+mj-ea"/>
                <a:ea typeface="+mj-ea"/>
              </a:rPr>
              <a:t> 없애 주며 변신 시 능력치를 더욱 상승시켜주는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직업각인을 가지고 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하지만 현재 압도적인 성능을 보여주고 있는 특화캐릭터들 중에서도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가장 저열한 딜 성능을 보여주고 있으며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여러가지 이유를 들이대며 그게 정상이라는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비하의 시선도 적지 않다</a:t>
            </a:r>
          </a:p>
        </p:txBody>
      </p:sp>
    </p:spTree>
    <p:extLst>
      <p:ext uri="{BB962C8B-B14F-4D97-AF65-F5344CB8AC3E}">
        <p14:creationId xmlns:p14="http://schemas.microsoft.com/office/powerpoint/2010/main" val="181404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멈출 수 없는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FF5608D-1252-4971-A117-184625C1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7" y="1970618"/>
            <a:ext cx="2593992" cy="282104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D1334A-6F34-4E7D-A7A6-F8E7CB626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8" y="4963872"/>
            <a:ext cx="2593992" cy="9144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CA5F3191-E58F-4555-9939-8B2A82009A7C}"/>
              </a:ext>
            </a:extLst>
          </p:cNvPr>
          <p:cNvSpPr/>
          <p:nvPr/>
        </p:nvSpPr>
        <p:spPr>
          <a:xfrm>
            <a:off x="1188918" y="1979007"/>
            <a:ext cx="906011" cy="2707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E3201-3381-4995-9A8B-856610F7D5A5}"/>
              </a:ext>
            </a:extLst>
          </p:cNvPr>
          <p:cNvSpPr txBox="1"/>
          <p:nvPr/>
        </p:nvSpPr>
        <p:spPr>
          <a:xfrm>
            <a:off x="3175906" y="2484965"/>
            <a:ext cx="8166018" cy="3213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변신해제</a:t>
            </a:r>
            <a:r>
              <a:rPr lang="en-US" altLang="ko-KR" dirty="0">
                <a:latin typeface="+mj-ea"/>
                <a:ea typeface="+mj-ea"/>
              </a:rPr>
              <a:t>=</a:t>
            </a:r>
            <a:r>
              <a:rPr lang="ko-KR" altLang="en-US" dirty="0" err="1">
                <a:latin typeface="+mj-ea"/>
                <a:ea typeface="+mj-ea"/>
              </a:rPr>
              <a:t>딜로스</a:t>
            </a:r>
            <a:r>
              <a:rPr lang="ko-KR" altLang="en-US" dirty="0">
                <a:latin typeface="+mj-ea"/>
                <a:ea typeface="+mj-ea"/>
              </a:rPr>
              <a:t> 인 극단적인 설계로 인해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유저가 조절할 수 없는 </a:t>
            </a:r>
            <a:r>
              <a:rPr lang="ko-KR" altLang="en-US" dirty="0" err="1">
                <a:latin typeface="+mj-ea"/>
                <a:ea typeface="+mj-ea"/>
              </a:rPr>
              <a:t>딜로스가</a:t>
            </a:r>
            <a:r>
              <a:rPr lang="ko-KR" altLang="en-US" dirty="0">
                <a:latin typeface="+mj-ea"/>
                <a:ea typeface="+mj-ea"/>
              </a:rPr>
              <a:t> 발생한다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 err="1">
                <a:latin typeface="+mj-ea"/>
                <a:ea typeface="+mj-ea"/>
              </a:rPr>
              <a:t>쿠크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관문 </a:t>
            </a:r>
            <a:r>
              <a:rPr lang="ko-KR" altLang="en-US" dirty="0" err="1">
                <a:latin typeface="+mj-ea"/>
                <a:ea typeface="+mj-ea"/>
              </a:rPr>
              <a:t>카드찾기</a:t>
            </a:r>
            <a:r>
              <a:rPr lang="ko-KR" altLang="en-US" dirty="0">
                <a:latin typeface="+mj-ea"/>
                <a:ea typeface="+mj-ea"/>
              </a:rPr>
              <a:t> 패턴 등 시간이 오래 걸리게 될 수 있는 패턴에선 </a:t>
            </a:r>
            <a:br>
              <a:rPr lang="en-US" altLang="ko-KR" dirty="0">
                <a:latin typeface="+mj-ea"/>
                <a:ea typeface="+mj-ea"/>
              </a:rPr>
            </a:b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반드시 변신이 풀리고</a:t>
            </a:r>
            <a:endParaRPr lang="en-US" altLang="ko-KR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이경우 </a:t>
            </a:r>
            <a:r>
              <a:rPr lang="ko-KR" altLang="en-US" dirty="0" err="1">
                <a:latin typeface="+mj-ea"/>
                <a:ea typeface="+mj-ea"/>
              </a:rPr>
              <a:t>기믹</a:t>
            </a:r>
            <a:r>
              <a:rPr lang="ko-KR" altLang="en-US" dirty="0">
                <a:latin typeface="+mj-ea"/>
                <a:ea typeface="+mj-ea"/>
              </a:rPr>
              <a:t> 파훼 후 딜을 이어가야 하는 패턴이라면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 err="1">
                <a:latin typeface="+mj-ea"/>
                <a:ea typeface="+mj-ea"/>
              </a:rPr>
              <a:t>안그래도</a:t>
            </a:r>
            <a:r>
              <a:rPr lang="ko-KR" altLang="en-US" dirty="0">
                <a:latin typeface="+mj-ea"/>
                <a:ea typeface="+mj-ea"/>
              </a:rPr>
              <a:t> 약한 캐릭터에게 더욱 큰 </a:t>
            </a:r>
            <a:r>
              <a:rPr lang="ko-KR" altLang="en-US" dirty="0" err="1">
                <a:latin typeface="+mj-ea"/>
                <a:ea typeface="+mj-ea"/>
              </a:rPr>
              <a:t>딜로스가</a:t>
            </a:r>
            <a:r>
              <a:rPr lang="ko-KR" altLang="en-US" dirty="0">
                <a:latin typeface="+mj-ea"/>
                <a:ea typeface="+mj-ea"/>
              </a:rPr>
              <a:t> 발생하게 된다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특화수치가 올라갈 수록 변신시간이 길어지지만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이 또한 최상위 유저들 기준으로도 </a:t>
            </a:r>
            <a:r>
              <a:rPr lang="en-US" altLang="ko-KR" sz="2400" b="1" dirty="0">
                <a:solidFill>
                  <a:srgbClr val="00B050"/>
                </a:solidFill>
                <a:latin typeface="+mj-ea"/>
                <a:ea typeface="+mj-ea"/>
              </a:rPr>
              <a:t>1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분</a:t>
            </a:r>
            <a:r>
              <a:rPr lang="en-US" altLang="ko-KR" sz="2400" b="1" dirty="0">
                <a:solidFill>
                  <a:srgbClr val="00B050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약 </a:t>
            </a:r>
            <a:r>
              <a:rPr lang="en-US" altLang="ko-KR" sz="2400" b="1" dirty="0">
                <a:solidFill>
                  <a:srgbClr val="00B050"/>
                </a:solidFill>
                <a:latin typeface="+mj-ea"/>
                <a:ea typeface="+mj-ea"/>
              </a:rPr>
              <a:t>41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초</a:t>
            </a:r>
            <a:r>
              <a:rPr lang="en-US" altLang="ko-KR" sz="2400" b="1" dirty="0">
                <a:solidFill>
                  <a:srgbClr val="00B050"/>
                </a:solidFill>
                <a:latin typeface="+mj-ea"/>
                <a:ea typeface="+mj-ea"/>
              </a:rPr>
              <a:t>)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 안밖이다</a:t>
            </a:r>
          </a:p>
        </p:txBody>
      </p:sp>
    </p:spTree>
    <p:extLst>
      <p:ext uri="{BB962C8B-B14F-4D97-AF65-F5344CB8AC3E}">
        <p14:creationId xmlns:p14="http://schemas.microsoft.com/office/powerpoint/2010/main" val="428625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수시로 멈추지만 충전은</a:t>
            </a:r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5E637A9-2665-40D0-A816-185E6A23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0" y="4661892"/>
            <a:ext cx="2786369" cy="12192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673245-FC6E-46DA-8962-86A4199DC2A5}"/>
              </a:ext>
            </a:extLst>
          </p:cNvPr>
          <p:cNvSpPr/>
          <p:nvPr/>
        </p:nvSpPr>
        <p:spPr>
          <a:xfrm>
            <a:off x="307419" y="5405962"/>
            <a:ext cx="2914650" cy="466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333E48-0DA6-4404-80D5-50766361A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0" y="2219686"/>
            <a:ext cx="2781300" cy="1571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1563A-2224-4CAD-B7AF-8446585EB833}"/>
              </a:ext>
            </a:extLst>
          </p:cNvPr>
          <p:cNvSpPr txBox="1"/>
          <p:nvPr/>
        </p:nvSpPr>
        <p:spPr>
          <a:xfrm>
            <a:off x="376630" y="3791311"/>
            <a:ext cx="27813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데모닉의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아이덴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티티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설명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6C0772D-CCD9-4096-B8AD-EC081A10F194}"/>
              </a:ext>
            </a:extLst>
          </p:cNvPr>
          <p:cNvSpPr/>
          <p:nvPr/>
        </p:nvSpPr>
        <p:spPr>
          <a:xfrm>
            <a:off x="376629" y="2667699"/>
            <a:ext cx="2786368" cy="762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8BB3F-2A15-4688-A783-4C1898DFCBB9}"/>
              </a:ext>
            </a:extLst>
          </p:cNvPr>
          <p:cNvSpPr txBox="1"/>
          <p:nvPr/>
        </p:nvSpPr>
        <p:spPr>
          <a:xfrm>
            <a:off x="376630" y="5881092"/>
            <a:ext cx="27813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>
                <a:latin typeface="휴먼모음T" panose="02030504000101010101" pitchFamily="18" charset="-127"/>
                <a:ea typeface="휴먼모음T" panose="02030504000101010101" pitchFamily="18" charset="-127"/>
              </a:rPr>
              <a:t>스카우터의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아이덴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티티</a:t>
            </a:r>
            <a:r>
              <a:rPr lang="ko-KR" altLang="en-US" sz="1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설명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FD394-D5DE-496B-86D6-6D7BD7C01B2F}"/>
              </a:ext>
            </a:extLst>
          </p:cNvPr>
          <p:cNvSpPr txBox="1"/>
          <p:nvPr/>
        </p:nvSpPr>
        <p:spPr>
          <a:xfrm>
            <a:off x="3616080" y="2818737"/>
            <a:ext cx="7500771" cy="285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무엇보다 </a:t>
            </a:r>
            <a:r>
              <a:rPr lang="ko-KR" altLang="en-US" dirty="0" err="1">
                <a:latin typeface="+mj-ea"/>
                <a:ea typeface="+mj-ea"/>
              </a:rPr>
              <a:t>데모닉의</a:t>
            </a:r>
            <a:r>
              <a:rPr lang="ko-KR" altLang="en-US" dirty="0">
                <a:latin typeface="+mj-ea"/>
                <a:ea typeface="+mj-ea"/>
              </a:rPr>
              <a:t> 아이덴티티 충전은 모호한 점이 많다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분명 스킬 적중 시 일정량이라고 기재 되어있고 잠식 스킬들은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더욱 많은 게이지를 획득한다고 기재 되어있다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하지만 실제로 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잠식 외 일반 스킬들은</a:t>
            </a:r>
            <a:endParaRPr lang="en-US" altLang="ko-KR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눈으로는 확인이 불가능할 정도의 </a:t>
            </a:r>
            <a:r>
              <a:rPr lang="ko-KR" altLang="en-US" sz="2400" b="1" dirty="0" err="1">
                <a:solidFill>
                  <a:srgbClr val="00B050"/>
                </a:solidFill>
                <a:latin typeface="+mj-ea"/>
                <a:ea typeface="+mj-ea"/>
              </a:rPr>
              <a:t>충전량을</a:t>
            </a:r>
            <a:r>
              <a:rPr lang="ko-KR" altLang="en-US" sz="2400" b="1" dirty="0">
                <a:solidFill>
                  <a:srgbClr val="00B050"/>
                </a:solidFill>
                <a:latin typeface="+mj-ea"/>
                <a:ea typeface="+mj-ea"/>
              </a:rPr>
              <a:t> 보여주며</a:t>
            </a:r>
            <a:endParaRPr lang="en-US" altLang="ko-KR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>
                <a:latin typeface="+mj-ea"/>
                <a:ea typeface="+mj-ea"/>
              </a:rPr>
              <a:t>그나마 </a:t>
            </a:r>
            <a:r>
              <a:rPr lang="en-US" altLang="ko-KR" dirty="0">
                <a:latin typeface="+mj-ea"/>
                <a:ea typeface="+mj-ea"/>
              </a:rPr>
              <a:t>10</a:t>
            </a:r>
            <a:r>
              <a:rPr lang="ko-KR" altLang="en-US" dirty="0">
                <a:latin typeface="+mj-ea"/>
                <a:ea typeface="+mj-ea"/>
              </a:rPr>
              <a:t>레벨 </a:t>
            </a:r>
            <a:r>
              <a:rPr lang="ko-KR" altLang="en-US" dirty="0" err="1">
                <a:latin typeface="+mj-ea"/>
                <a:ea typeface="+mj-ea"/>
              </a:rPr>
              <a:t>트라이포드로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>
                <a:latin typeface="+mj-ea"/>
                <a:ea typeface="+mj-ea"/>
              </a:rPr>
              <a:t>충전량</a:t>
            </a:r>
            <a:r>
              <a:rPr lang="ko-KR" altLang="en-US" dirty="0">
                <a:latin typeface="+mj-ea"/>
                <a:ea typeface="+mj-ea"/>
              </a:rPr>
              <a:t> 증가 </a:t>
            </a:r>
            <a:r>
              <a:rPr lang="ko-KR" altLang="en-US" dirty="0" err="1">
                <a:latin typeface="+mj-ea"/>
                <a:ea typeface="+mj-ea"/>
              </a:rPr>
              <a:t>트포를</a:t>
            </a:r>
            <a:r>
              <a:rPr lang="ko-KR" altLang="en-US" dirty="0">
                <a:latin typeface="+mj-ea"/>
                <a:ea typeface="+mj-ea"/>
              </a:rPr>
              <a:t> 채용한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dirty="0" err="1">
                <a:latin typeface="+mj-ea"/>
                <a:ea typeface="+mj-ea"/>
              </a:rPr>
              <a:t>쓰러스트</a:t>
            </a:r>
            <a:r>
              <a:rPr lang="ko-KR" altLang="en-US" dirty="0">
                <a:latin typeface="+mj-ea"/>
                <a:ea typeface="+mj-ea"/>
              </a:rPr>
              <a:t> 임팩트 스킬 하나만 </a:t>
            </a:r>
            <a:r>
              <a:rPr lang="ko-KR" altLang="en-US" dirty="0" err="1">
                <a:latin typeface="+mj-ea"/>
                <a:ea typeface="+mj-ea"/>
              </a:rPr>
              <a:t>충전량</a:t>
            </a:r>
            <a:r>
              <a:rPr lang="ko-KR" altLang="en-US" dirty="0">
                <a:latin typeface="+mj-ea"/>
                <a:ea typeface="+mj-ea"/>
              </a:rPr>
              <a:t> 확인이 가능하다</a:t>
            </a:r>
            <a:endParaRPr lang="en-US" altLang="ko-KR" sz="24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589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dirty="0" err="1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데몬비전</a:t>
            </a:r>
            <a:endParaRPr lang="ko-KR" altLang="en-US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3FD394-D5DE-496B-86D6-6D7BD7C01B2F}"/>
              </a:ext>
            </a:extLst>
          </p:cNvPr>
          <p:cNvSpPr txBox="1"/>
          <p:nvPr/>
        </p:nvSpPr>
        <p:spPr>
          <a:xfrm>
            <a:off x="2608310" y="1912131"/>
            <a:ext cx="7061549" cy="3368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현재 </a:t>
            </a:r>
            <a:r>
              <a:rPr lang="ko-KR" altLang="en-US" sz="1600" dirty="0" err="1">
                <a:latin typeface="+mj-ea"/>
                <a:ea typeface="+mj-ea"/>
              </a:rPr>
              <a:t>충모닉의</a:t>
            </a:r>
            <a:r>
              <a:rPr lang="ko-KR" altLang="en-US" sz="1600" dirty="0">
                <a:latin typeface="+mj-ea"/>
                <a:ea typeface="+mj-ea"/>
              </a:rPr>
              <a:t> 스킬 구조에 있어서 빼놓을 수 없는 스킬로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j-ea"/>
                <a:ea typeface="+mj-ea"/>
              </a:rPr>
              <a:t>아덴</a:t>
            </a:r>
            <a:r>
              <a:rPr lang="ko-KR" altLang="en-US" sz="1600" dirty="0">
                <a:latin typeface="+mj-ea"/>
                <a:ea typeface="+mj-ea"/>
              </a:rPr>
              <a:t> 게이지 충전 스킬 중 가능 큰 비중을 차지하지만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조금이라도 빗나갈 경우 스킬을 </a:t>
            </a:r>
            <a:r>
              <a:rPr lang="en-US" altLang="ko-KR" sz="1600" dirty="0">
                <a:latin typeface="+mj-ea"/>
                <a:ea typeface="+mj-ea"/>
              </a:rPr>
              <a:t>1~2</a:t>
            </a:r>
            <a:r>
              <a:rPr lang="ko-KR" altLang="en-US" sz="1600" dirty="0">
                <a:latin typeface="+mj-ea"/>
                <a:ea typeface="+mj-ea"/>
              </a:rPr>
              <a:t>개씩 더 사용하는 상황이 발생한다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해당 스킬은 발사시간 동안 모든 공격을 맞춰야 하지만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이는 점점 더 기민해지는 레이드 보스들로 인해 개인의 역량과는 상관없이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공격이 빗나가거나 보스가 전부 맞아주지 않는 상황이 수시로 발생한다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j-ea"/>
                <a:ea typeface="+mj-ea"/>
              </a:rPr>
              <a:t>이 경우 상당한 </a:t>
            </a:r>
            <a:r>
              <a:rPr lang="ko-KR" altLang="en-US" sz="1600" dirty="0" err="1">
                <a:latin typeface="+mj-ea"/>
                <a:ea typeface="+mj-ea"/>
              </a:rPr>
              <a:t>딜로스가</a:t>
            </a:r>
            <a:r>
              <a:rPr lang="ko-KR" altLang="en-US" sz="1600" dirty="0">
                <a:latin typeface="+mj-ea"/>
                <a:ea typeface="+mj-ea"/>
              </a:rPr>
              <a:t> 발생하며 변신전에는 실질적으로 딜을 할 수 없는</a:t>
            </a:r>
            <a:endParaRPr lang="en-US" altLang="ko-KR" sz="1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+mj-ea"/>
                <a:ea typeface="+mj-ea"/>
              </a:rPr>
              <a:t>데모닉에게</a:t>
            </a:r>
            <a:r>
              <a:rPr lang="ko-KR" altLang="en-US" sz="1600" dirty="0">
                <a:latin typeface="+mj-ea"/>
                <a:ea typeface="+mj-ea"/>
              </a:rPr>
              <a:t> 있어서 변신 전 상태로 스킬 </a:t>
            </a:r>
            <a:r>
              <a:rPr lang="en-US" altLang="ko-KR" sz="1600" dirty="0">
                <a:latin typeface="+mj-ea"/>
                <a:ea typeface="+mj-ea"/>
              </a:rPr>
              <a:t>1~2</a:t>
            </a:r>
            <a:r>
              <a:rPr lang="ko-KR" altLang="en-US" sz="1600" dirty="0">
                <a:latin typeface="+mj-ea"/>
                <a:ea typeface="+mj-ea"/>
              </a:rPr>
              <a:t>개는 심각한 </a:t>
            </a:r>
            <a:r>
              <a:rPr lang="ko-KR" altLang="en-US" sz="1600" dirty="0" err="1">
                <a:latin typeface="+mj-ea"/>
                <a:ea typeface="+mj-ea"/>
              </a:rPr>
              <a:t>딜로스다</a:t>
            </a:r>
            <a:endParaRPr lang="en-US" altLang="ko-KR" sz="1600" dirty="0">
              <a:latin typeface="+mj-ea"/>
              <a:ea typeface="+mj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E85B804-7549-4EC9-95C7-E03EAC43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4" y="2023745"/>
            <a:ext cx="1943354" cy="394443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4923C1D-32DA-4E20-ACA9-98E3EC3A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134" y="5585957"/>
            <a:ext cx="2809875" cy="1009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FB123-F8FF-4A77-93E8-BE4F3DBB0661}"/>
              </a:ext>
            </a:extLst>
          </p:cNvPr>
          <p:cNvSpPr txBox="1"/>
          <p:nvPr/>
        </p:nvSpPr>
        <p:spPr>
          <a:xfrm>
            <a:off x="5706273" y="5585957"/>
            <a:ext cx="379359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빠른 방출이라는 다른 </a:t>
            </a:r>
            <a:r>
              <a:rPr lang="ko-KR" altLang="en-US" sz="1400" dirty="0" err="1">
                <a:latin typeface="+mj-ea"/>
                <a:ea typeface="+mj-ea"/>
              </a:rPr>
              <a:t>트포가</a:t>
            </a:r>
            <a:r>
              <a:rPr lang="ko-KR" altLang="en-US" sz="1400" dirty="0">
                <a:latin typeface="+mj-ea"/>
                <a:ea typeface="+mj-ea"/>
              </a:rPr>
              <a:t> 있지만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해당 </a:t>
            </a:r>
            <a:r>
              <a:rPr lang="ko-KR" altLang="en-US" sz="1400" dirty="0" err="1">
                <a:latin typeface="+mj-ea"/>
                <a:ea typeface="+mj-ea"/>
              </a:rPr>
              <a:t>트포를</a:t>
            </a:r>
            <a:r>
              <a:rPr lang="ko-KR" altLang="en-US" sz="1400" dirty="0">
                <a:latin typeface="+mj-ea"/>
                <a:ea typeface="+mj-ea"/>
              </a:rPr>
              <a:t> 채용시에도 변신 전 사용하는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스킬의 개수는 동일하게 증가하기 때문에 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실질적으로 채용이 불가능하다</a:t>
            </a:r>
            <a:endParaRPr lang="en-US" altLang="ko-KR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746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근본적인 원인 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개인의견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3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FB123-F8FF-4A77-93E8-BE4F3DBB0661}"/>
              </a:ext>
            </a:extLst>
          </p:cNvPr>
          <p:cNvSpPr txBox="1"/>
          <p:nvPr/>
        </p:nvSpPr>
        <p:spPr>
          <a:xfrm>
            <a:off x="5625604" y="3122739"/>
            <a:ext cx="542269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사실 이부분은 크게 상관이 없는 부분이다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어차피 </a:t>
            </a:r>
            <a:r>
              <a:rPr lang="ko-KR" altLang="en-US" sz="1400" dirty="0" err="1">
                <a:latin typeface="+mj-ea"/>
                <a:ea typeface="+mj-ea"/>
              </a:rPr>
              <a:t>멸화를</a:t>
            </a:r>
            <a:r>
              <a:rPr lang="ko-KR" altLang="en-US" sz="1400" dirty="0">
                <a:latin typeface="+mj-ea"/>
                <a:ea typeface="+mj-ea"/>
              </a:rPr>
              <a:t> 몇 개를 착용하든 </a:t>
            </a:r>
            <a:r>
              <a:rPr lang="en-US" altLang="ko-KR" sz="1400" dirty="0">
                <a:latin typeface="+mj-ea"/>
                <a:ea typeface="+mj-ea"/>
              </a:rPr>
              <a:t>1</a:t>
            </a:r>
            <a:r>
              <a:rPr lang="ko-KR" altLang="en-US" sz="1400" dirty="0">
                <a:latin typeface="+mj-ea"/>
                <a:ea typeface="+mj-ea"/>
              </a:rPr>
              <a:t>개당 피해 </a:t>
            </a:r>
            <a:r>
              <a:rPr lang="en-US" altLang="ko-KR" sz="1400" dirty="0">
                <a:latin typeface="+mj-ea"/>
                <a:ea typeface="+mj-ea"/>
              </a:rPr>
              <a:t>40%</a:t>
            </a:r>
            <a:r>
              <a:rPr lang="ko-KR" altLang="en-US" sz="1400" dirty="0">
                <a:latin typeface="+mj-ea"/>
                <a:ea typeface="+mj-ea"/>
              </a:rPr>
              <a:t>증가는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모든 직업이 동일한 내용이다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다만 </a:t>
            </a:r>
            <a:r>
              <a:rPr lang="ko-KR" altLang="en-US" sz="1400" dirty="0" err="1">
                <a:latin typeface="+mj-ea"/>
                <a:ea typeface="+mj-ea"/>
              </a:rPr>
              <a:t>충모닉의</a:t>
            </a:r>
            <a:r>
              <a:rPr lang="ko-KR" altLang="en-US" sz="1400" dirty="0">
                <a:latin typeface="+mj-ea"/>
                <a:ea typeface="+mj-ea"/>
              </a:rPr>
              <a:t> 경우 보석효율이 압도적으로 좋은 것뿐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결과적으로 증가수치는 동일하다</a:t>
            </a:r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E06084-8AC7-4AE1-8462-86B730F6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88" y="2413367"/>
            <a:ext cx="4889821" cy="2430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AECE24-EC8A-4DFB-8890-37A5AE447FE4}"/>
              </a:ext>
            </a:extLst>
          </p:cNvPr>
          <p:cNvSpPr txBox="1"/>
          <p:nvPr/>
        </p:nvSpPr>
        <p:spPr>
          <a:xfrm>
            <a:off x="5625604" y="2514035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보석이 </a:t>
            </a:r>
            <a:r>
              <a:rPr lang="en-US" altLang="ko-KR" sz="3600" b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600" b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개라</a:t>
            </a:r>
            <a:r>
              <a:rPr lang="en-US" altLang="ko-KR" sz="3600" b="1" dirty="0">
                <a:solidFill>
                  <a:srgbClr val="00B0F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b="1" dirty="0">
              <a:solidFill>
                <a:srgbClr val="00B0F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001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4B371-52D4-4AD8-8C62-E080A98C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54" y="262393"/>
            <a:ext cx="9692640" cy="14289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anchor="ctr"/>
          <a:lstStyle/>
          <a:p>
            <a:r>
              <a:rPr lang="en-US" altLang="ko-KR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근본적인 원인 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</a:t>
            </a:r>
            <a:r>
              <a:rPr lang="ko-KR" altLang="en-US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개인의견</a:t>
            </a:r>
            <a:r>
              <a:rPr lang="en-US" altLang="ko-KR" sz="32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32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8FB123-F8FF-4A77-93E8-BE4F3DBB0661}"/>
              </a:ext>
            </a:extLst>
          </p:cNvPr>
          <p:cNvSpPr txBox="1"/>
          <p:nvPr/>
        </p:nvSpPr>
        <p:spPr>
          <a:xfrm>
            <a:off x="4247939" y="1842633"/>
            <a:ext cx="5422697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 err="1">
                <a:latin typeface="+mj-ea"/>
                <a:ea typeface="+mj-ea"/>
              </a:rPr>
              <a:t>데모닉</a:t>
            </a:r>
            <a:r>
              <a:rPr lang="ko-KR" altLang="en-US" sz="1400" dirty="0">
                <a:latin typeface="+mj-ea"/>
                <a:ea typeface="+mj-ea"/>
              </a:rPr>
              <a:t> 유저들 사이에서 가장 큰 문제점으로 제기되는 부분은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6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개뿐인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스킬과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트라이포드의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부재</a:t>
            </a:r>
            <a:r>
              <a:rPr lang="ko-KR" altLang="en-US" sz="1400" dirty="0">
                <a:latin typeface="+mj-ea"/>
                <a:ea typeface="+mj-ea"/>
              </a:rPr>
              <a:t>이다</a:t>
            </a:r>
            <a:endParaRPr lang="en-US" altLang="ko-KR" sz="1400" dirty="0">
              <a:latin typeface="+mj-ea"/>
              <a:ea typeface="+mj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AD2F2E-2530-4E07-891A-BA409A2E2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90" y="2218290"/>
            <a:ext cx="2839892" cy="13348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EF9BDAE-6C97-48E4-9C19-F389B376B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90" y="3685575"/>
            <a:ext cx="2439231" cy="3063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A0F42-37CF-4F93-8C81-A08E1ED6992B}"/>
              </a:ext>
            </a:extLst>
          </p:cNvPr>
          <p:cNvSpPr txBox="1"/>
          <p:nvPr/>
        </p:nvSpPr>
        <p:spPr>
          <a:xfrm>
            <a:off x="2348603" y="3098668"/>
            <a:ext cx="154457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100" dirty="0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악마화 </a:t>
            </a:r>
            <a:r>
              <a:rPr lang="ko-KR" altLang="en-US" sz="1100" dirty="0" err="1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변신시</a:t>
            </a:r>
            <a:r>
              <a:rPr lang="ko-KR" altLang="en-US" sz="1100" dirty="0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1100" dirty="0" err="1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스킬창</a:t>
            </a:r>
            <a:endParaRPr lang="en-US" altLang="ko-KR" sz="1100" dirty="0">
              <a:solidFill>
                <a:srgbClr val="FFFF0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0480A-24FC-43E3-BA22-8B42F5AB7129}"/>
              </a:ext>
            </a:extLst>
          </p:cNvPr>
          <p:cNvSpPr txBox="1"/>
          <p:nvPr/>
        </p:nvSpPr>
        <p:spPr>
          <a:xfrm>
            <a:off x="4247938" y="2795553"/>
            <a:ext cx="689077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dirty="0" err="1">
                <a:latin typeface="+mj-ea"/>
                <a:ea typeface="+mj-ea"/>
              </a:rPr>
              <a:t>데모닉의</a:t>
            </a:r>
            <a:r>
              <a:rPr lang="ko-KR" altLang="en-US" sz="1400" dirty="0">
                <a:latin typeface="+mj-ea"/>
                <a:ea typeface="+mj-ea"/>
              </a:rPr>
              <a:t> 악마 스킬들은 전부 높은 스킬 계수를 가지고 있지만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그것은 단순히 스킬 계수가</a:t>
            </a:r>
            <a:r>
              <a:rPr lang="en-US" altLang="ko-KR" sz="1400" dirty="0">
                <a:latin typeface="+mj-ea"/>
                <a:ea typeface="+mj-ea"/>
              </a:rPr>
              <a:t> </a:t>
            </a:r>
            <a:r>
              <a:rPr lang="ko-KR" altLang="en-US" sz="1400" dirty="0">
                <a:latin typeface="+mj-ea"/>
                <a:ea typeface="+mj-ea"/>
              </a:rPr>
              <a:t>높을 뿐 </a:t>
            </a:r>
            <a:r>
              <a:rPr lang="ko-KR" altLang="en-US" sz="1400" dirty="0" err="1">
                <a:latin typeface="+mj-ea"/>
                <a:ea typeface="+mj-ea"/>
              </a:rPr>
              <a:t>트라이포드</a:t>
            </a:r>
            <a:r>
              <a:rPr lang="ko-KR" altLang="en-US" sz="1400" dirty="0">
                <a:latin typeface="+mj-ea"/>
                <a:ea typeface="+mj-ea"/>
              </a:rPr>
              <a:t> 통한 다양한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 err="1">
                <a:latin typeface="+mj-ea"/>
                <a:ea typeface="+mj-ea"/>
              </a:rPr>
              <a:t>딜증가</a:t>
            </a:r>
            <a:r>
              <a:rPr lang="ko-KR" altLang="en-US" sz="1400" dirty="0">
                <a:latin typeface="+mj-ea"/>
                <a:ea typeface="+mj-ea"/>
              </a:rPr>
              <a:t> 옵션을 받는 다른 캐릭터들에 비해 자연스럽게 스펙이 올라갈수록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오직 스킬의 자체계수</a:t>
            </a:r>
            <a:r>
              <a:rPr lang="en-US" altLang="ko-KR" sz="1400" dirty="0">
                <a:latin typeface="+mj-ea"/>
                <a:ea typeface="+mj-ea"/>
              </a:rPr>
              <a:t>, </a:t>
            </a:r>
            <a:r>
              <a:rPr lang="ko-KR" altLang="en-US" sz="1400" dirty="0">
                <a:latin typeface="+mj-ea"/>
                <a:ea typeface="+mj-ea"/>
              </a:rPr>
              <a:t>보석</a:t>
            </a:r>
            <a:r>
              <a:rPr lang="en-US" altLang="ko-KR" sz="1400" dirty="0">
                <a:latin typeface="+mj-ea"/>
                <a:ea typeface="+mj-ea"/>
              </a:rPr>
              <a:t>,</a:t>
            </a:r>
            <a:r>
              <a:rPr lang="ko-KR" altLang="en-US" sz="1400" dirty="0">
                <a:latin typeface="+mj-ea"/>
                <a:ea typeface="+mj-ea"/>
              </a:rPr>
              <a:t> 특화수치 로만 </a:t>
            </a:r>
            <a:r>
              <a:rPr lang="ko-KR" altLang="en-US" sz="1400" dirty="0" err="1">
                <a:latin typeface="+mj-ea"/>
                <a:ea typeface="+mj-ea"/>
              </a:rPr>
              <a:t>딜증가가</a:t>
            </a:r>
            <a:r>
              <a:rPr lang="ko-KR" altLang="en-US" sz="1400" dirty="0">
                <a:latin typeface="+mj-ea"/>
                <a:ea typeface="+mj-ea"/>
              </a:rPr>
              <a:t> 가능한 </a:t>
            </a:r>
            <a:r>
              <a:rPr lang="ko-KR" altLang="en-US" sz="1400" dirty="0" err="1">
                <a:latin typeface="+mj-ea"/>
                <a:ea typeface="+mj-ea"/>
              </a:rPr>
              <a:t>데모닉은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자연스럽게 고점경쟁에서 밀려날 수밖에 없다</a:t>
            </a:r>
            <a:r>
              <a:rPr lang="en-US" altLang="ko-KR" sz="1400" dirty="0">
                <a:latin typeface="+mj-ea"/>
                <a:ea typeface="+mj-ea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물론 재련이나 </a:t>
            </a:r>
            <a:r>
              <a:rPr lang="ko-KR" altLang="en-US" sz="1400" dirty="0" err="1">
                <a:latin typeface="+mj-ea"/>
                <a:ea typeface="+mj-ea"/>
              </a:rPr>
              <a:t>엘릭서</a:t>
            </a:r>
            <a:r>
              <a:rPr lang="ko-KR" altLang="en-US" sz="1400" dirty="0">
                <a:latin typeface="+mj-ea"/>
                <a:ea typeface="+mj-ea"/>
              </a:rPr>
              <a:t> </a:t>
            </a:r>
            <a:r>
              <a:rPr lang="ko-KR" altLang="en-US" sz="1400" dirty="0" err="1">
                <a:latin typeface="+mj-ea"/>
                <a:ea typeface="+mj-ea"/>
              </a:rPr>
              <a:t>초월등</a:t>
            </a:r>
            <a:r>
              <a:rPr lang="ko-KR" altLang="en-US" sz="1400" dirty="0">
                <a:latin typeface="+mj-ea"/>
                <a:ea typeface="+mj-ea"/>
              </a:rPr>
              <a:t> 다른 강화수단이 있지만 이 경우</a:t>
            </a:r>
            <a:endParaRPr lang="en-US" altLang="ko-KR" sz="1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ko-KR" altLang="en-US" sz="1400" dirty="0">
                <a:latin typeface="+mj-ea"/>
                <a:ea typeface="+mj-ea"/>
              </a:rPr>
              <a:t>다른 캐릭터들과 동일하게 올려도 </a:t>
            </a:r>
            <a:r>
              <a:rPr lang="ko-KR" altLang="en-US" sz="1400" dirty="0" err="1">
                <a:latin typeface="+mj-ea"/>
                <a:ea typeface="+mj-ea"/>
              </a:rPr>
              <a:t>트라이포드가</a:t>
            </a:r>
            <a:r>
              <a:rPr lang="ko-KR" altLang="en-US" sz="1400" dirty="0">
                <a:latin typeface="+mj-ea"/>
                <a:ea typeface="+mj-ea"/>
              </a:rPr>
              <a:t> 없는 시점에서 불리할 수 밖에 없다</a:t>
            </a:r>
            <a:endParaRPr lang="en-US" altLang="ko-KR" sz="1400" dirty="0"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63492-E7C1-42E8-80EF-1A4423FE3D22}"/>
              </a:ext>
            </a:extLst>
          </p:cNvPr>
          <p:cNvSpPr txBox="1"/>
          <p:nvPr/>
        </p:nvSpPr>
        <p:spPr>
          <a:xfrm>
            <a:off x="1623814" y="6439410"/>
            <a:ext cx="1863753" cy="28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1100" dirty="0" err="1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악마스킬</a:t>
            </a:r>
            <a:r>
              <a:rPr lang="ko-KR" altLang="en-US" sz="1100" dirty="0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</a:t>
            </a:r>
            <a:r>
              <a:rPr lang="ko-KR" altLang="en-US" sz="1100" dirty="0" err="1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트라이포드</a:t>
            </a:r>
            <a:r>
              <a:rPr lang="ko-KR" altLang="en-US" sz="1100" dirty="0">
                <a:solidFill>
                  <a:srgbClr val="FFFF00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 화면</a:t>
            </a:r>
            <a:endParaRPr lang="en-US" altLang="ko-KR" sz="1100" dirty="0">
              <a:solidFill>
                <a:srgbClr val="FFFF0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56DBF-98A9-43DF-83B4-3821407BC127}"/>
              </a:ext>
            </a:extLst>
          </p:cNvPr>
          <p:cNvSpPr txBox="1"/>
          <p:nvPr/>
        </p:nvSpPr>
        <p:spPr>
          <a:xfrm>
            <a:off x="4247938" y="5217259"/>
            <a:ext cx="69413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그런 상태로</a:t>
            </a:r>
            <a:endParaRPr lang="en-US" altLang="ko-KR" sz="1400" dirty="0"/>
          </a:p>
          <a:p>
            <a:r>
              <a:rPr lang="en-US" altLang="ko-KR" b="1" dirty="0">
                <a:solidFill>
                  <a:srgbClr val="7030A0"/>
                </a:solidFill>
              </a:rPr>
              <a:t>6</a:t>
            </a:r>
            <a:r>
              <a:rPr lang="ko-KR" altLang="en-US" b="1" dirty="0">
                <a:solidFill>
                  <a:srgbClr val="7030A0"/>
                </a:solidFill>
              </a:rPr>
              <a:t>개 뿐인 스킬에 실질적으로 딜을 낼 수 </a:t>
            </a:r>
            <a:r>
              <a:rPr lang="ko-KR" altLang="en-US" b="1" dirty="0" err="1">
                <a:solidFill>
                  <a:srgbClr val="7030A0"/>
                </a:solidFill>
              </a:rPr>
              <a:t>있는건</a:t>
            </a:r>
            <a:r>
              <a:rPr lang="ko-KR" altLang="en-US" b="1" dirty="0">
                <a:solidFill>
                  <a:srgbClr val="7030A0"/>
                </a:solidFill>
              </a:rPr>
              <a:t> </a:t>
            </a:r>
            <a:r>
              <a:rPr lang="en-US" altLang="ko-KR" b="1" dirty="0">
                <a:solidFill>
                  <a:srgbClr val="7030A0"/>
                </a:solidFill>
              </a:rPr>
              <a:t>A,S  2</a:t>
            </a:r>
            <a:r>
              <a:rPr lang="ko-KR" altLang="en-US" b="1" dirty="0">
                <a:solidFill>
                  <a:srgbClr val="7030A0"/>
                </a:solidFill>
              </a:rPr>
              <a:t>개의 스킬 뿐</a:t>
            </a:r>
            <a:endParaRPr lang="en-US" altLang="ko-KR" b="1" dirty="0">
              <a:solidFill>
                <a:srgbClr val="7030A0"/>
              </a:solidFill>
            </a:endParaRPr>
          </a:p>
          <a:p>
            <a:r>
              <a:rPr lang="ko-KR" altLang="en-US" sz="1400" dirty="0" err="1"/>
              <a:t>이또한</a:t>
            </a:r>
            <a:r>
              <a:rPr lang="ko-KR" altLang="en-US" sz="1400" dirty="0"/>
              <a:t> </a:t>
            </a:r>
            <a:r>
              <a:rPr lang="en-US" altLang="ko-KR" sz="1400" dirty="0"/>
              <a:t>1</a:t>
            </a:r>
            <a:r>
              <a:rPr lang="ko-KR" altLang="en-US" sz="1400" dirty="0"/>
              <a:t>회 변신</a:t>
            </a:r>
            <a:r>
              <a:rPr lang="en-US" altLang="ko-KR" sz="1400" dirty="0"/>
              <a:t>(</a:t>
            </a:r>
            <a:r>
              <a:rPr lang="ko-KR" altLang="en-US" sz="1400" dirty="0"/>
              <a:t>최대 약 </a:t>
            </a:r>
            <a:r>
              <a:rPr lang="en-US" altLang="ko-KR" sz="1400" dirty="0"/>
              <a:t>41</a:t>
            </a:r>
            <a:r>
              <a:rPr lang="ko-KR" altLang="en-US" sz="1400" dirty="0"/>
              <a:t>초</a:t>
            </a:r>
            <a:r>
              <a:rPr lang="en-US" altLang="ko-KR" sz="1400" dirty="0"/>
              <a:t>) </a:t>
            </a:r>
            <a:r>
              <a:rPr lang="ko-KR" altLang="en-US" sz="1400" dirty="0"/>
              <a:t>내에 해당 스킬을 모두 </a:t>
            </a:r>
            <a:r>
              <a:rPr lang="en-US" altLang="ko-KR" sz="1400" dirty="0"/>
              <a:t>3</a:t>
            </a:r>
            <a:r>
              <a:rPr lang="ko-KR" altLang="en-US" sz="1400" dirty="0"/>
              <a:t>번씩</a:t>
            </a:r>
            <a:endParaRPr lang="en-US" altLang="ko-KR" sz="1400" dirty="0"/>
          </a:p>
          <a:p>
            <a:r>
              <a:rPr lang="ko-KR" altLang="en-US" sz="1400" dirty="0"/>
              <a:t>맞춰야 하며 한번이라도 치명타가 발생하지 않거나 빗나갈 경우</a:t>
            </a:r>
            <a:endParaRPr lang="en-US" altLang="ko-KR" sz="1400" dirty="0"/>
          </a:p>
          <a:p>
            <a:r>
              <a:rPr lang="ko-KR" altLang="en-US" sz="1400" dirty="0"/>
              <a:t>생기는 </a:t>
            </a:r>
            <a:r>
              <a:rPr lang="ko-KR" altLang="en-US" sz="1400" dirty="0" err="1"/>
              <a:t>딜로스는</a:t>
            </a:r>
            <a:r>
              <a:rPr lang="ko-KR" altLang="en-US" sz="1400" dirty="0"/>
              <a:t> </a:t>
            </a:r>
            <a:r>
              <a:rPr lang="en-US" altLang="ko-KR" sz="1400" dirty="0"/>
              <a:t>DPS</a:t>
            </a:r>
            <a:r>
              <a:rPr lang="ko-KR" altLang="en-US" sz="1400" dirty="0"/>
              <a:t>의 앞자리가 달라질 만큼의 차이가 나며</a:t>
            </a:r>
            <a:endParaRPr lang="en-US" altLang="ko-KR" sz="1400" dirty="0"/>
          </a:p>
          <a:p>
            <a:r>
              <a:rPr lang="ko-KR" altLang="en-US" sz="1400" dirty="0"/>
              <a:t>고점은 더더욱 내려갈 수 밖에 없다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0662403"/>
      </p:ext>
    </p:extLst>
  </p:cSld>
  <p:clrMapOvr>
    <a:masterClrMapping/>
  </p:clrMapOvr>
</p:sld>
</file>

<file path=ppt/theme/theme1.xml><?xml version="1.0" encoding="utf-8"?>
<a:theme xmlns:a="http://schemas.openxmlformats.org/drawingml/2006/main" name="보기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보기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보기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TM03457515[[fn=보기]]</Template>
  <TotalTime>454</TotalTime>
  <Words>1364</Words>
  <Application>Microsoft Office PowerPoint</Application>
  <PresentationFormat>와이드스크린</PresentationFormat>
  <Paragraphs>232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DroidSansFallback</vt:lpstr>
      <vt:lpstr>HY헤드라인M</vt:lpstr>
      <vt:lpstr>MD개성체</vt:lpstr>
      <vt:lpstr>궁서체</vt:lpstr>
      <vt:lpstr>맑은 고딕</vt:lpstr>
      <vt:lpstr>휴먼모음T</vt:lpstr>
      <vt:lpstr>Arial</vt:lpstr>
      <vt:lpstr>Century Schoolbook</vt:lpstr>
      <vt:lpstr>Wingdings 2</vt:lpstr>
      <vt:lpstr>보기</vt:lpstr>
      <vt:lpstr>붉은 달이 떴지만 강해지지 못한 악마</vt:lpstr>
      <vt:lpstr>목차</vt:lpstr>
      <vt:lpstr>1. 문서개요</vt:lpstr>
      <vt:lpstr>2. 충모닉이란?(직업각인)</vt:lpstr>
      <vt:lpstr>2. 멈출 수 없는?</vt:lpstr>
      <vt:lpstr>2. 수시로 멈추지만 충전은?</vt:lpstr>
      <vt:lpstr>3. 데몬비전</vt:lpstr>
      <vt:lpstr>4. 근본적인 원인 [개인의견]</vt:lpstr>
      <vt:lpstr>4. 근본적인 원인 [개인의견]</vt:lpstr>
      <vt:lpstr>4. 근본적인 원인 [개인의견]</vt:lpstr>
      <vt:lpstr>5. 인식 - 데모닉에 대한 시선</vt:lpstr>
      <vt:lpstr>5. 인식 – 강투 공무원?</vt:lpstr>
      <vt:lpstr>5. 인식 – 기믹수행</vt:lpstr>
      <vt:lpstr>5. 인식 – 다른 레이드는 잘다닌다</vt:lpstr>
      <vt:lpstr>5. 인식 – 날먹이니깐 그래도 돼!</vt:lpstr>
      <vt:lpstr>6. 현재까지 패치방향</vt:lpstr>
      <vt:lpstr>6. 현재까지 패치방향</vt:lpstr>
      <vt:lpstr>7. 바라는 점</vt:lpstr>
      <vt:lpstr>7. 바라는 점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MRC</dc:creator>
  <cp:lastModifiedBy>MRC</cp:lastModifiedBy>
  <cp:revision>23</cp:revision>
  <dcterms:created xsi:type="dcterms:W3CDTF">2023-10-24T07:47:48Z</dcterms:created>
  <dcterms:modified xsi:type="dcterms:W3CDTF">2023-10-24T20:30:58Z</dcterms:modified>
</cp:coreProperties>
</file>