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276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presProps" Target="presProps.xml"  /><Relationship Id="rId19" Type="http://schemas.openxmlformats.org/officeDocument/2006/relationships/viewProps" Target="viewProps.xml"  /><Relationship Id="rId2" Type="http://schemas.openxmlformats.org/officeDocument/2006/relationships/slide" Target="slides/slide1.xml"  /><Relationship Id="rId20" Type="http://schemas.openxmlformats.org/officeDocument/2006/relationships/theme" Target="theme/theme1.xml"  /><Relationship Id="rId21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67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637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46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66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6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60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67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244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508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87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973909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F2FF6-D5BC-4996-808E-14B9C12E0A19}" type="datetimeFigureOut">
              <a:rPr lang="ko-KR" altLang="en-US" smtClean="0"/>
              <a:t>2024-06-22(Sat)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BB13A-7522-42DD-ABA5-B288762B72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120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카인 수로 정리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작성자 적폐인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14121466"/>
      </p:ext>
    </p:extLst>
  </p:cSld>
  <p:clrMapOvr>
    <a:masterClrMapping/>
  </p:clrMapOvr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3</a:t>
            </a:r>
            <a:r>
              <a:rPr lang="ko-KR" altLang="en-US"/>
              <a:t>시드링 빌드 </a:t>
            </a:r>
            <a:r>
              <a:rPr lang="en-US" altLang="ko-KR"/>
              <a:t>hm-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ko-KR" altLang="en-US"/>
              <a:t>기본적으로 치명적인 일격 </a:t>
            </a:r>
            <a:r>
              <a:rPr lang="en-US" altLang="ko-KR"/>
              <a:t>I</a:t>
            </a:r>
            <a:r>
              <a:rPr lang="ko-KR" altLang="en-US"/>
              <a:t>을 채용해야 고점을 볼 수 있습니다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앞으로 작성된 빌드는 저 특스코어를 기준으로 잡습니다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수로 대기맵에 입장하여 </a:t>
            </a:r>
            <a:r>
              <a:rPr lang="en-US" altLang="ko-KR"/>
              <a:t>(</a:t>
            </a:r>
            <a:r>
              <a:rPr lang="ko-KR" altLang="en-US"/>
              <a:t>어빌 패시브 기준</a:t>
            </a:r>
            <a:r>
              <a:rPr lang="en-US" altLang="ko-KR"/>
              <a:t>)</a:t>
            </a:r>
            <a:r>
              <a:rPr lang="ko-KR" altLang="en-US"/>
              <a:t> 쓸컴벳이 들어오면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노바의 용사를 갱신해줍니다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도핑을 사용하고 수로에 있는 허수아비를 이용하여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스킬을 사용하면서 전투분석을 켜줍니다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치명적인 일격 </a:t>
            </a:r>
            <a:r>
              <a:rPr lang="en-US" altLang="ko-KR"/>
              <a:t>I(1000</a:t>
            </a:r>
            <a:r>
              <a:rPr lang="ko-KR" altLang="en-US"/>
              <a:t>타를 때려야함</a:t>
            </a:r>
            <a:r>
              <a:rPr lang="en-US" altLang="ko-KR"/>
              <a:t>)</a:t>
            </a:r>
            <a:r>
              <a:rPr lang="ko-KR" altLang="en-US"/>
              <a:t>을 사용하게 만듭니다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3</a:t>
            </a:r>
            <a:r>
              <a:rPr lang="ko-KR" altLang="en-US"/>
              <a:t>시드링 빌드 </a:t>
            </a:r>
            <a:r>
              <a:rPr lang="en-US" altLang="ko-KR"/>
              <a:t>hm-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ko-KR" altLang="en-US"/>
              <a:t>이때</a:t>
            </a:r>
            <a:r>
              <a:rPr lang="en-US" altLang="ko-KR"/>
              <a:t>,</a:t>
            </a:r>
            <a:r>
              <a:rPr lang="ko-KR" altLang="en-US"/>
              <a:t> 스펙마다 크리인을 눌러야하는 구조가 다른데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케이스 별로 나누겠습니다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r>
              <a:rPr lang="en-US" altLang="ko-KR"/>
              <a:t>case 1.</a:t>
            </a:r>
            <a:r>
              <a:rPr lang="ko-KR" altLang="en-US"/>
              <a:t> 치명적인 일격</a:t>
            </a:r>
            <a:r>
              <a:rPr lang="en-US" altLang="ko-KR"/>
              <a:t> I</a:t>
            </a:r>
            <a:r>
              <a:rPr lang="ko-KR" altLang="en-US"/>
              <a:t>이 터지고 </a:t>
            </a:r>
            <a:r>
              <a:rPr lang="en-US" altLang="ko-KR"/>
              <a:t>18.5</a:t>
            </a:r>
            <a:r>
              <a:rPr lang="ko-KR" altLang="en-US"/>
              <a:t>초뒤에 크리인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-</a:t>
            </a:r>
            <a:r>
              <a:rPr lang="ko-KR" altLang="en-US"/>
              <a:t>이때는 </a:t>
            </a:r>
            <a:r>
              <a:rPr lang="en-US" altLang="ko-KR"/>
              <a:t>5</a:t>
            </a:r>
            <a:r>
              <a:rPr lang="ko-KR" altLang="en-US"/>
              <a:t>스테이지를 애거니 </a:t>
            </a:r>
            <a:r>
              <a:rPr lang="en-US" altLang="ko-KR"/>
              <a:t>1</a:t>
            </a:r>
            <a:r>
              <a:rPr lang="ko-KR" altLang="en-US"/>
              <a:t>개로 밀고 </a:t>
            </a:r>
            <a:r>
              <a:rPr lang="en-US" altLang="ko-KR"/>
              <a:t>6</a:t>
            </a:r>
            <a:r>
              <a:rPr lang="ko-KR" altLang="en-US"/>
              <a:t>스테이지에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드버랑 페이탈을 넣는 스펙 구간입니다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en-US" altLang="ko-KR"/>
              <a:t>case 2.</a:t>
            </a:r>
            <a:r>
              <a:rPr lang="ko-KR" altLang="en-US"/>
              <a:t> 치명적인 일격</a:t>
            </a:r>
            <a:r>
              <a:rPr lang="en-US" altLang="ko-KR"/>
              <a:t> I</a:t>
            </a:r>
            <a:r>
              <a:rPr lang="ko-KR" altLang="en-US"/>
              <a:t>이 터지고 </a:t>
            </a:r>
            <a:r>
              <a:rPr lang="en-US" altLang="ko-KR"/>
              <a:t>19.5</a:t>
            </a:r>
            <a:r>
              <a:rPr lang="ko-KR" altLang="en-US"/>
              <a:t>초뒤에 크리인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-5</a:t>
            </a:r>
            <a:r>
              <a:rPr lang="ko-KR" altLang="en-US"/>
              <a:t>스테이지에 애거니와 드버 페이탈이 같이 들어가는 스펙대입니다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3</a:t>
            </a:r>
            <a:r>
              <a:rPr lang="ko-KR" altLang="en-US"/>
              <a:t>시드링 빌드 </a:t>
            </a:r>
            <a:r>
              <a:rPr lang="en-US" altLang="ko-KR"/>
              <a:t>hm-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ko-KR" altLang="en-US"/>
              <a:t>치명적인 일격이 터지게 되었을때</a:t>
            </a:r>
            <a:r>
              <a:rPr lang="en-US" altLang="ko-KR"/>
              <a:t>, hm</a:t>
            </a:r>
            <a:r>
              <a:rPr lang="ko-KR" altLang="en-US"/>
              <a:t>링사용 준비를 합니다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최초 시드링 헬스컷링 장착이 되어있음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헬스컷링 사용 </a:t>
            </a:r>
            <a:r>
              <a:rPr lang="en-US" altLang="ko-KR"/>
              <a:t>-</a:t>
            </a:r>
            <a:r>
              <a:rPr lang="ko-KR" altLang="en-US"/>
              <a:t> 리밋링 장착후 사용 </a:t>
            </a:r>
            <a:r>
              <a:rPr lang="en-US" altLang="ko-KR"/>
              <a:t>-</a:t>
            </a:r>
            <a:r>
              <a:rPr lang="ko-KR" altLang="en-US"/>
              <a:t> 쓸만한 하이퍼 바디 사용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-</a:t>
            </a:r>
            <a:r>
              <a:rPr lang="ko-KR" altLang="en-US"/>
              <a:t> </a:t>
            </a:r>
            <a:r>
              <a:rPr lang="en-US" altLang="ko-KR"/>
              <a:t>hm</a:t>
            </a:r>
            <a:r>
              <a:rPr lang="ko-KR" altLang="en-US"/>
              <a:t>링 장착후 </a:t>
            </a:r>
            <a:r>
              <a:rPr lang="en-US" altLang="ko-KR"/>
              <a:t>hp</a:t>
            </a:r>
            <a:r>
              <a:rPr lang="ko-KR" altLang="en-US"/>
              <a:t>또는</a:t>
            </a:r>
            <a:r>
              <a:rPr lang="en-US" altLang="ko-KR"/>
              <a:t>mp</a:t>
            </a:r>
            <a:r>
              <a:rPr lang="ko-KR" altLang="en-US"/>
              <a:t>관리 </a:t>
            </a:r>
            <a:endParaRPr lang="ko-KR" altLang="en-US"/>
          </a:p>
          <a:p>
            <a:pPr marL="0" indent="0">
              <a:buNone/>
              <a:defRPr/>
            </a:pP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(</a:t>
            </a:r>
            <a:r>
              <a:rPr lang="ko-KR" altLang="en-US"/>
              <a:t>저같은 경우 마나엘릭서를 사용해서 관리하는데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너무 과다하게 마나가 차있을경우 노바의 용사를 사용해서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마나 관리를 해줍니다</a:t>
            </a:r>
            <a:r>
              <a:rPr lang="en-US" altLang="ko-KR"/>
              <a:t>.)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3</a:t>
            </a:r>
            <a:r>
              <a:rPr lang="ko-KR" altLang="en-US"/>
              <a:t>시드링 빌드 </a:t>
            </a:r>
            <a:r>
              <a:rPr lang="en-US" altLang="ko-KR"/>
              <a:t>hm-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ko-KR" altLang="en-US"/>
              <a:t>무아 </a:t>
            </a:r>
            <a:r>
              <a:rPr lang="en-US" altLang="ko-KR"/>
              <a:t>5</a:t>
            </a:r>
            <a:r>
              <a:rPr lang="ko-KR" altLang="en-US"/>
              <a:t>스텍을 유지하면서 크리인 남은시간 </a:t>
            </a:r>
            <a:r>
              <a:rPr lang="en-US" altLang="ko-KR"/>
              <a:t>12</a:t>
            </a:r>
            <a:r>
              <a:rPr lang="ko-KR" altLang="en-US"/>
              <a:t>초에 입장합니다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r>
              <a:rPr lang="en-US" altLang="ko-KR"/>
              <a:t>*</a:t>
            </a:r>
            <a:r>
              <a:rPr lang="ko-KR" altLang="en-US"/>
              <a:t>주의사항</a:t>
            </a:r>
            <a:r>
              <a:rPr lang="en-US" altLang="ko-KR"/>
              <a:t>*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여기서 뇌정지 오시는분들이 많은데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앞서 언급한 치명적인 일격을 터트리고 </a:t>
            </a:r>
            <a:r>
              <a:rPr lang="en-US" altLang="ko-KR"/>
              <a:t>18.5</a:t>
            </a:r>
            <a:r>
              <a:rPr lang="ko-KR" altLang="en-US"/>
              <a:t>초뒤에 크리인을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사용하는것이고 그렇게 사용된 크리인의 남은시간 </a:t>
            </a:r>
            <a:r>
              <a:rPr lang="en-US" altLang="ko-KR"/>
              <a:t>12</a:t>
            </a:r>
            <a:r>
              <a:rPr lang="ko-KR" altLang="en-US"/>
              <a:t>초에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입장하는것이기 때문에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사실상 치명적인 일격이 터지고 </a:t>
            </a:r>
            <a:r>
              <a:rPr lang="en-US" altLang="ko-KR"/>
              <a:t>36~37</a:t>
            </a:r>
            <a:r>
              <a:rPr lang="ko-KR" altLang="en-US"/>
              <a:t>초뒤에 입장하는겁니다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그래서 제가 전분 키라고 하는겁니다</a:t>
            </a:r>
            <a:r>
              <a:rPr lang="en-US" altLang="ko-KR"/>
              <a:t>.</a:t>
            </a:r>
            <a:r>
              <a:rPr lang="ko-KR" altLang="en-US"/>
              <a:t>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진짜 햇갈리시는 분들이 많더라구요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3</a:t>
            </a:r>
            <a:r>
              <a:rPr lang="ko-KR" altLang="en-US"/>
              <a:t>시드링 빌드 </a:t>
            </a:r>
            <a:r>
              <a:rPr lang="en-US" altLang="ko-KR"/>
              <a:t>hm-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ko-KR" altLang="en-US"/>
              <a:t>이제 뒷 극딜 순서를 정렬하겠습니다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r>
              <a:rPr lang="en-US" altLang="ko-KR"/>
              <a:t>63~59</a:t>
            </a:r>
            <a:r>
              <a:rPr lang="ko-KR" altLang="en-US"/>
              <a:t>초 포이즌 니들 사용후 웨펖 스위칭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52~51</a:t>
            </a:r>
            <a:r>
              <a:rPr lang="ko-KR" altLang="en-US"/>
              <a:t>초 크오솔 스인미 사용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45</a:t>
            </a:r>
            <a:r>
              <a:rPr lang="ko-KR" altLang="en-US"/>
              <a:t>초 타나 인카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(</a:t>
            </a:r>
            <a:r>
              <a:rPr lang="ko-KR" altLang="en-US"/>
              <a:t>리레 </a:t>
            </a:r>
            <a:r>
              <a:rPr lang="en-US" altLang="ko-KR"/>
              <a:t>5</a:t>
            </a:r>
            <a:r>
              <a:rPr lang="ko-KR" altLang="en-US"/>
              <a:t>레벨</a:t>
            </a:r>
            <a:r>
              <a:rPr lang="en-US" altLang="ko-KR"/>
              <a:t>)</a:t>
            </a:r>
            <a:r>
              <a:rPr lang="ko-KR" altLang="en-US"/>
              <a:t> </a:t>
            </a:r>
            <a:r>
              <a:rPr lang="en-US" altLang="ko-KR"/>
              <a:t>-</a:t>
            </a:r>
            <a:r>
              <a:rPr lang="ko-KR" altLang="en-US"/>
              <a:t> </a:t>
            </a:r>
            <a:r>
              <a:rPr lang="en-US" altLang="ko-KR"/>
              <a:t>43</a:t>
            </a:r>
            <a:r>
              <a:rPr lang="ko-KR" altLang="en-US"/>
              <a:t>초 웨펖 사용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37</a:t>
            </a:r>
            <a:r>
              <a:rPr lang="ko-KR" altLang="en-US"/>
              <a:t>초 웨펖 어나일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33~26</a:t>
            </a:r>
            <a:r>
              <a:rPr lang="ko-KR" altLang="en-US"/>
              <a:t> 크리인 사용하고 발현스킬 최대한 털고 맬리스 스톤 </a:t>
            </a:r>
            <a:r>
              <a:rPr lang="en-US" altLang="ko-KR"/>
              <a:t>1</a:t>
            </a:r>
            <a:r>
              <a:rPr lang="ko-KR" altLang="en-US"/>
              <a:t>스텍 남기고 처형 사용후 그여축 사용후 포이즌 니들후 타나막타 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3</a:t>
            </a:r>
            <a:r>
              <a:rPr lang="ko-KR" altLang="en-US"/>
              <a:t>시드링 빌드 </a:t>
            </a:r>
            <a:r>
              <a:rPr lang="en-US" altLang="ko-KR"/>
              <a:t>hm-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ko-KR"/>
              <a:t>(</a:t>
            </a:r>
            <a:r>
              <a:rPr lang="ko-KR" altLang="en-US"/>
              <a:t>리레 </a:t>
            </a:r>
            <a:r>
              <a:rPr lang="en-US" altLang="ko-KR"/>
              <a:t>5</a:t>
            </a:r>
            <a:r>
              <a:rPr lang="ko-KR" altLang="en-US"/>
              <a:t>레벨</a:t>
            </a:r>
            <a:r>
              <a:rPr lang="en-US" altLang="ko-KR"/>
              <a:t>)-</a:t>
            </a:r>
            <a:r>
              <a:rPr lang="ko-KR" altLang="en-US"/>
              <a:t> </a:t>
            </a:r>
            <a:r>
              <a:rPr lang="en-US" altLang="ko-KR"/>
              <a:t>21</a:t>
            </a:r>
            <a:r>
              <a:rPr lang="ko-KR" altLang="en-US"/>
              <a:t>초 리레</a:t>
            </a:r>
            <a:endParaRPr lang="ko-KR" altLang="en-US"/>
          </a:p>
          <a:p>
            <a:pPr marL="0" indent="0">
              <a:buNone/>
              <a:defRPr/>
            </a:pP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18~17</a:t>
            </a:r>
            <a:r>
              <a:rPr lang="ko-KR" altLang="en-US"/>
              <a:t>초 리레 애거니 발현스니키 사용 발현 폴링 던지고 페이탈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니들 누르고 드버 당기면서 포제션 누르기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(</a:t>
            </a:r>
            <a:r>
              <a:rPr lang="ko-KR" altLang="en-US"/>
              <a:t>이때</a:t>
            </a:r>
            <a:r>
              <a:rPr lang="en-US" altLang="ko-KR"/>
              <a:t>,</a:t>
            </a:r>
            <a:r>
              <a:rPr lang="ko-KR" altLang="en-US"/>
              <a:t> 포제션은 치격 서버렉을 끌고가는 트리거로 사용합니다</a:t>
            </a:r>
            <a:r>
              <a:rPr lang="en-US" altLang="ko-KR"/>
              <a:t>.)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그대로 처형스킬만 사용하면서 마무리</a:t>
            </a:r>
            <a:endParaRPr lang="ko-KR" altLang="en-US"/>
          </a:p>
          <a:p>
            <a:pPr marL="0" indent="0">
              <a:buNone/>
              <a:defRPr/>
            </a:pPr>
            <a:endParaRPr lang="ko-KR" altLang="en-US"/>
          </a:p>
          <a:p>
            <a:pPr marL="0" indent="0">
              <a:buNone/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마치면서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결국 핵심은 그여축을 이용한 포이즌 니들 재사용과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포제션을 눌러서 서버렉을 끌고가게 만드는것 </a:t>
            </a:r>
            <a:r>
              <a:rPr lang="en-US" altLang="ko-KR"/>
              <a:t>2</a:t>
            </a:r>
            <a:r>
              <a:rPr lang="ko-KR" altLang="en-US"/>
              <a:t>가지가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카인 수로 고점의 핵심입니다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이상 저의 글을 마치며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이글을 보시는 모든 분들께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수로 화이팅을 외치며 마무리 하겠습니다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목차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ko-KR"/>
              <a:t>1.</a:t>
            </a:r>
            <a:r>
              <a:rPr lang="ko-KR" altLang="en-US"/>
              <a:t> 수로빌드의 다양함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2.</a:t>
            </a:r>
            <a:r>
              <a:rPr lang="ko-KR" altLang="en-US"/>
              <a:t> 수로빌드를 사용하기전 주의사항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3.</a:t>
            </a:r>
            <a:r>
              <a:rPr lang="ko-KR" altLang="en-US"/>
              <a:t> </a:t>
            </a:r>
            <a:r>
              <a:rPr lang="en-US" altLang="ko-KR"/>
              <a:t>2</a:t>
            </a:r>
            <a:r>
              <a:rPr lang="ko-KR" altLang="en-US"/>
              <a:t>시드링 빌드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4.</a:t>
            </a:r>
            <a:r>
              <a:rPr lang="ko-KR" altLang="en-US"/>
              <a:t> </a:t>
            </a:r>
            <a:r>
              <a:rPr lang="en-US" altLang="ko-KR"/>
              <a:t>3</a:t>
            </a:r>
            <a:r>
              <a:rPr lang="ko-KR" altLang="en-US"/>
              <a:t>시드링 빌드 링썸</a:t>
            </a:r>
            <a:r>
              <a:rPr lang="en-US" altLang="ko-KR"/>
              <a:t>or</a:t>
            </a:r>
            <a:r>
              <a:rPr lang="ko-KR" altLang="en-US"/>
              <a:t>리테</a:t>
            </a:r>
            <a:r>
              <a:rPr lang="en-US" altLang="ko-KR"/>
              <a:t>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5.</a:t>
            </a:r>
            <a:r>
              <a:rPr lang="ko-KR" altLang="en-US"/>
              <a:t> </a:t>
            </a:r>
            <a:r>
              <a:rPr lang="en-US" altLang="ko-KR"/>
              <a:t>3</a:t>
            </a:r>
            <a:r>
              <a:rPr lang="ko-KR" altLang="en-US"/>
              <a:t>시드링 빌드 </a:t>
            </a:r>
            <a:r>
              <a:rPr lang="en-US" altLang="ko-KR"/>
              <a:t>hm</a:t>
            </a:r>
            <a:r>
              <a:rPr lang="ko-KR" altLang="en-US"/>
              <a:t>링</a:t>
            </a:r>
            <a:r>
              <a:rPr lang="en-US" altLang="ko-KR"/>
              <a:t>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6.</a:t>
            </a:r>
            <a:r>
              <a:rPr lang="ko-KR" altLang="en-US"/>
              <a:t> 수로빌드 </a:t>
            </a:r>
            <a:r>
              <a:rPr lang="en-US" altLang="ko-KR"/>
              <a:t>detail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수로 빌드의 다양함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보통 </a:t>
            </a:r>
            <a:r>
              <a:rPr lang="ko-KR" altLang="en-US" dirty="0" err="1" smtClean="0"/>
              <a:t>후극딜을</a:t>
            </a:r>
            <a:r>
              <a:rPr lang="ko-KR" altLang="en-US" dirty="0" smtClean="0"/>
              <a:t> 채용하냐 </a:t>
            </a:r>
            <a:r>
              <a:rPr lang="ko-KR" altLang="en-US" dirty="0" err="1" smtClean="0"/>
              <a:t>선극딜을</a:t>
            </a:r>
            <a:r>
              <a:rPr lang="ko-KR" altLang="en-US" dirty="0" smtClean="0"/>
              <a:t>  채용하냐로 </a:t>
            </a:r>
            <a:r>
              <a:rPr lang="ko-KR" altLang="en-US" dirty="0" err="1" smtClean="0"/>
              <a:t>나눌수도</a:t>
            </a:r>
            <a:r>
              <a:rPr lang="ko-KR" altLang="en-US" dirty="0" smtClean="0"/>
              <a:t> 있지만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 err="1" smtClean="0"/>
              <a:t>선극딜은</a:t>
            </a:r>
            <a:r>
              <a:rPr lang="ko-KR" altLang="en-US" dirty="0"/>
              <a:t> </a:t>
            </a:r>
            <a:r>
              <a:rPr lang="ko-KR" altLang="en-US" dirty="0" smtClean="0"/>
              <a:t>수로 특징상 </a:t>
            </a:r>
            <a:r>
              <a:rPr lang="ko-KR" altLang="en-US" dirty="0" err="1" smtClean="0"/>
              <a:t>젠이</a:t>
            </a:r>
            <a:r>
              <a:rPr lang="ko-KR" altLang="en-US" dirty="0" smtClean="0"/>
              <a:t> 느리기때문에 </a:t>
            </a:r>
            <a:r>
              <a:rPr lang="ko-KR" altLang="en-US" dirty="0" smtClean="0"/>
              <a:t>스펙이 오를수록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손해를 보는 구조입니다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통상적으로 환산 </a:t>
            </a:r>
            <a:r>
              <a:rPr lang="en-US" altLang="ko-KR" dirty="0" smtClean="0"/>
              <a:t>4</a:t>
            </a:r>
            <a:r>
              <a:rPr lang="ko-KR" altLang="en-US" dirty="0" smtClean="0"/>
              <a:t>만 중반부터 </a:t>
            </a:r>
            <a:r>
              <a:rPr lang="ko-KR" altLang="en-US" dirty="0" err="1" smtClean="0"/>
              <a:t>후극딜을</a:t>
            </a:r>
            <a:r>
              <a:rPr lang="ko-KR" altLang="en-US" dirty="0" smtClean="0"/>
              <a:t> 사용하기 시작함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ko-KR" altLang="en-US" dirty="0" smtClean="0"/>
              <a:t>그래서 </a:t>
            </a:r>
            <a:r>
              <a:rPr lang="ko-KR" altLang="en-US" dirty="0" err="1" smtClean="0"/>
              <a:t>빌드르</a:t>
            </a:r>
            <a:r>
              <a:rPr lang="ko-KR" altLang="en-US" dirty="0" smtClean="0"/>
              <a:t> 찾아보는 </a:t>
            </a:r>
            <a:r>
              <a:rPr lang="ko-KR" altLang="en-US" dirty="0" err="1" smtClean="0"/>
              <a:t>스펙대를</a:t>
            </a:r>
            <a:r>
              <a:rPr lang="ko-KR" altLang="en-US" dirty="0" smtClean="0"/>
              <a:t> 고려하면 보통 </a:t>
            </a:r>
            <a:r>
              <a:rPr lang="ko-KR" altLang="en-US" dirty="0" err="1" smtClean="0"/>
              <a:t>후극딜을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하는 </a:t>
            </a:r>
            <a:r>
              <a:rPr lang="ko-KR" altLang="en-US" dirty="0" err="1" smtClean="0"/>
              <a:t>스펙대이기</a:t>
            </a:r>
            <a:r>
              <a:rPr lang="ko-KR" altLang="en-US" dirty="0" smtClean="0"/>
              <a:t> 때문에</a:t>
            </a:r>
            <a:r>
              <a:rPr lang="en-US" altLang="ko-KR" dirty="0"/>
              <a:t> </a:t>
            </a:r>
            <a:r>
              <a:rPr lang="ko-KR" altLang="en-US" dirty="0" err="1" smtClean="0"/>
              <a:t>후극딜</a:t>
            </a:r>
            <a:r>
              <a:rPr lang="ko-KR" altLang="en-US" dirty="0" smtClean="0"/>
              <a:t> 위주로 빌드를 </a:t>
            </a:r>
            <a:r>
              <a:rPr lang="ko-KR" altLang="en-US" dirty="0" err="1" smtClean="0"/>
              <a:t>디테일하게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정리 했습니다</a:t>
            </a:r>
            <a:r>
              <a:rPr lang="en-US" altLang="ko-KR" dirty="0" smtClean="0"/>
              <a:t>. (</a:t>
            </a:r>
            <a:r>
              <a:rPr lang="ko-KR" altLang="en-US" dirty="0" err="1" smtClean="0"/>
              <a:t>선극딜은</a:t>
            </a:r>
            <a:r>
              <a:rPr lang="ko-KR" altLang="en-US" dirty="0" smtClean="0"/>
              <a:t> 앞으로도 연구 </a:t>
            </a:r>
            <a:r>
              <a:rPr lang="ko-KR" altLang="en-US" dirty="0" err="1" smtClean="0"/>
              <a:t>안할거같음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975627313"/>
      </p:ext>
    </p:extLst>
  </p:cSld>
  <p:clrMapOvr>
    <a:masterClrMapping/>
  </p:clrMapOvr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수로빌드를 사용하기전 주의사항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80679"/>
            <a:ext cx="10515600" cy="449628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ko-KR" altLang="en-US"/>
              <a:t>다양한 후극딜 빌드가 있겠지만</a:t>
            </a:r>
            <a:r>
              <a:rPr lang="en-US" altLang="ko-KR"/>
              <a:t>, </a:t>
            </a:r>
            <a:r>
              <a:rPr lang="ko-KR" altLang="en-US"/>
              <a:t>전체적으로 틀은 비슷합니다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하지만 각 스테이지마다 딜이 달라지면 사용해야 하는 구조도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달라지기 때문에 이것이 카인수로를 가장 어렵게 만드는데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직접적인 역할을 하지 않는가 라고 생각합니다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각 스킬에 배치하는 시드링에 따라 구조가 변형할수도 있습니다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따라서 수로빌드를 설계할때 가장 큰 요인이 무엇인지 파악하고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이해하며 플레이 하는것을 목표로 합니다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endParaRPr lang="ko-KR" altLang="en-US"/>
          </a:p>
          <a:p>
            <a:pPr marL="0" indent="0">
              <a:buNone/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2</a:t>
            </a:r>
            <a:r>
              <a:rPr lang="ko-KR" altLang="en-US"/>
              <a:t>시드링 빌드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ko-KR"/>
              <a:t>case 1 </a:t>
            </a:r>
            <a:r>
              <a:rPr lang="ko-KR" altLang="en-US"/>
              <a:t>웨폰퍼프  리레를 후극딜에 힘을 주는경우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-</a:t>
            </a:r>
            <a:r>
              <a:rPr lang="ko-KR" altLang="en-US"/>
              <a:t>이 경우에는 일단 오리진레벨이 어느정도 찍혀있을때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사용하시는것이 좋습니다</a:t>
            </a:r>
            <a:r>
              <a:rPr lang="en-US" altLang="ko-KR"/>
              <a:t>.</a:t>
            </a:r>
            <a:r>
              <a:rPr lang="ko-KR" altLang="en-US"/>
              <a:t> 빌드 형식은 </a:t>
            </a:r>
            <a:r>
              <a:rPr lang="en-US" altLang="ko-KR"/>
              <a:t>3</a:t>
            </a:r>
            <a:r>
              <a:rPr lang="ko-KR" altLang="en-US"/>
              <a:t>시드링에서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hm</a:t>
            </a:r>
            <a:r>
              <a:rPr lang="ko-KR" altLang="en-US"/>
              <a:t>링을 제외하고 사용하는 방식입니다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case 2</a:t>
            </a:r>
            <a:r>
              <a:rPr lang="ko-KR" altLang="en-US"/>
              <a:t> 웨폰퍼프  리레를 나눠서 쓰는경우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-</a:t>
            </a:r>
            <a:r>
              <a:rPr lang="ko-KR" altLang="en-US"/>
              <a:t> 이 경우에는 준극딜에 웨펖을 배치하고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오리진 극딜에 리레를 배치합니다</a:t>
            </a:r>
            <a:r>
              <a:rPr lang="en-US" altLang="ko-KR"/>
              <a:t>.</a:t>
            </a:r>
            <a:r>
              <a:rPr lang="ko-KR" altLang="en-US"/>
              <a:t> </a:t>
            </a:r>
            <a:endParaRPr lang="ko-KR" altLang="en-US"/>
          </a:p>
          <a:p>
            <a:pPr marL="0" indent="0">
              <a:buNone/>
              <a:defRPr/>
            </a:pP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3</a:t>
            </a:r>
            <a:r>
              <a:rPr lang="ko-KR" altLang="en-US"/>
              <a:t>시드링 빌드 링썸</a:t>
            </a:r>
            <a:r>
              <a:rPr lang="en-US" altLang="ko-KR"/>
              <a:t>or</a:t>
            </a:r>
            <a:r>
              <a:rPr lang="ko-KR" altLang="en-US"/>
              <a:t>리테</a:t>
            </a:r>
            <a:r>
              <a:rPr lang="en-US" altLang="ko-KR"/>
              <a:t>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이 빌드를 먼저 말씀드리는 이유는 뒤에 소개할 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hm-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 빌드의 하위호환이기 때문에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본래 </a:t>
            </a:r>
            <a:r>
              <a:rPr lang="en-US" altLang="ko-KR"/>
              <a:t>hm</a:t>
            </a:r>
            <a:r>
              <a:rPr lang="ko-KR" altLang="en-US"/>
              <a:t>링을 준극으로 쓰는 딜링에서 휠씬 뒤쳐지기 때문에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제가 만들어놓은 빌드에서 딜량 체크를 직접해서 구조를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전체적으로 바꾸시는게 더 좋습니다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3</a:t>
            </a:r>
            <a:r>
              <a:rPr lang="ko-KR" altLang="en-US"/>
              <a:t>시드링 빌드 </a:t>
            </a:r>
            <a:r>
              <a:rPr lang="en-US" altLang="ko-KR"/>
              <a:t>hm-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우선 이빌드를 숙지하기 앞서서 필수적으로 체크해야하는 부분이 있습니다</a:t>
            </a:r>
            <a:r>
              <a:rPr lang="en-US" altLang="ko-KR"/>
              <a:t>.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1.</a:t>
            </a:r>
            <a:r>
              <a:rPr lang="ko-KR" altLang="en-US"/>
              <a:t> 유니온 배치에 아란과 에반을 빼두었는가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2.</a:t>
            </a:r>
            <a:r>
              <a:rPr lang="ko-KR" altLang="en-US"/>
              <a:t> 링크스킬에 회복 스킬이 들어가 있는가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3.</a:t>
            </a:r>
            <a:r>
              <a:rPr lang="ko-KR" altLang="en-US"/>
              <a:t> 무기 보조 엠블렘에 </a:t>
            </a:r>
            <a:r>
              <a:rPr lang="en-US" altLang="ko-KR"/>
              <a:t>hp,mp</a:t>
            </a:r>
            <a:r>
              <a:rPr lang="ko-KR" altLang="en-US"/>
              <a:t>회복 잠재가 포함되어 있는가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-</a:t>
            </a:r>
            <a:r>
              <a:rPr lang="ko-KR" altLang="en-US"/>
              <a:t>이 경우에 </a:t>
            </a:r>
            <a:r>
              <a:rPr lang="en-US" altLang="ko-KR"/>
              <a:t>hp</a:t>
            </a:r>
            <a:r>
              <a:rPr lang="ko-KR" altLang="en-US"/>
              <a:t>잠재는 블링크로 조절하고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mp</a:t>
            </a:r>
            <a:r>
              <a:rPr lang="ko-KR" altLang="en-US"/>
              <a:t>잠재는 마나를 덜 채우고 입장하면 됩니다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en-US" altLang="ko-KR"/>
              <a:t>4.</a:t>
            </a:r>
            <a:r>
              <a:rPr lang="ko-KR" altLang="en-US"/>
              <a:t> 본인이 헬스컷링</a:t>
            </a:r>
            <a:r>
              <a:rPr lang="en-US" altLang="ko-KR"/>
              <a:t>/</a:t>
            </a:r>
            <a:r>
              <a:rPr lang="ko-KR" altLang="en-US"/>
              <a:t>리밋링</a:t>
            </a:r>
            <a:r>
              <a:rPr lang="en-US" altLang="ko-KR"/>
              <a:t>/</a:t>
            </a:r>
            <a:r>
              <a:rPr lang="ko-KR" altLang="en-US"/>
              <a:t>쓸만한 하이퍼 바디가 있는가</a:t>
            </a:r>
            <a:endParaRPr lang="ko-KR" altLang="en-US"/>
          </a:p>
          <a:p>
            <a:pPr marL="0" indent="0">
              <a:buNone/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3</a:t>
            </a:r>
            <a:r>
              <a:rPr lang="ko-KR" altLang="en-US"/>
              <a:t>시드링 빌드 </a:t>
            </a:r>
            <a:r>
              <a:rPr lang="en-US" altLang="ko-KR"/>
              <a:t>hm-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ko-KR" altLang="en-US"/>
              <a:t>초반 디테일은 저의 유튜브를 검색하시면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각 스펙마다 정리해둔 디테일이 있으니 참고하시면 됩니다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여기서 중요한거만 짚고 넘어가자면</a:t>
            </a:r>
            <a:r>
              <a:rPr lang="en-US" altLang="ko-KR"/>
              <a:t>,</a:t>
            </a:r>
            <a:endParaRPr lang="en-US" altLang="ko-KR"/>
          </a:p>
          <a:p>
            <a:pPr marL="0" indent="0">
              <a:buNone/>
              <a:defRPr/>
            </a:pPr>
            <a:r>
              <a:rPr lang="en-US" altLang="ko-KR"/>
              <a:t>hm</a:t>
            </a:r>
            <a:r>
              <a:rPr lang="ko-KR" altLang="en-US"/>
              <a:t>링을 얼마나 더 오래끌고 가는가 입니다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카인의 포제션 스킬은 벞지가 적용받지 않는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15</a:t>
            </a:r>
            <a:r>
              <a:rPr lang="ko-KR" altLang="en-US"/>
              <a:t>초라는 독립적인 지속시간을 갖고있습니다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이 스킬은 서버렉을 끌고가기 최적화 되어있기때문에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카인 수로 빌드의 고점을 보는데 가장 중요한 역할입니다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3</a:t>
            </a:r>
            <a:r>
              <a:rPr lang="ko-KR" altLang="en-US"/>
              <a:t>시드링 빌드 </a:t>
            </a:r>
            <a:r>
              <a:rPr lang="en-US" altLang="ko-KR"/>
              <a:t>hm-</a:t>
            </a:r>
            <a:r>
              <a:rPr lang="ko-KR" altLang="en-US"/>
              <a:t>웨펖</a:t>
            </a:r>
            <a:r>
              <a:rPr lang="en-US" altLang="ko-KR"/>
              <a:t>-</a:t>
            </a:r>
            <a:r>
              <a:rPr lang="ko-KR" altLang="en-US"/>
              <a:t>리레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ko-KR" altLang="en-US"/>
              <a:t>이 빌드를 사용하기 위해서는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1.</a:t>
            </a:r>
            <a:r>
              <a:rPr lang="ko-KR" altLang="en-US"/>
              <a:t>크라이시스 달구기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2.</a:t>
            </a:r>
            <a:r>
              <a:rPr lang="ko-KR" altLang="en-US"/>
              <a:t>바인드사용후 물약반응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이 </a:t>
            </a:r>
            <a:r>
              <a:rPr lang="en-US" altLang="ko-KR"/>
              <a:t>2</a:t>
            </a:r>
            <a:r>
              <a:rPr lang="ko-KR" altLang="en-US"/>
              <a:t>개가 핵심인데</a:t>
            </a:r>
            <a:r>
              <a:rPr lang="en-US" altLang="ko-KR"/>
              <a:t>,</a:t>
            </a:r>
            <a:r>
              <a:rPr lang="ko-KR" altLang="en-US"/>
              <a:t> 보통 </a:t>
            </a:r>
            <a:r>
              <a:rPr lang="en-US" altLang="ko-KR"/>
              <a:t>1</a:t>
            </a:r>
            <a:r>
              <a:rPr lang="ko-KR" altLang="en-US"/>
              <a:t>번에서 절반이상의 분들이 막히시고</a:t>
            </a:r>
            <a:endParaRPr lang="ko-KR" altLang="en-US"/>
          </a:p>
          <a:p>
            <a:pPr marL="0" indent="0">
              <a:buNone/>
              <a:defRPr/>
            </a:pPr>
            <a:r>
              <a:rPr lang="en-US" altLang="ko-KR"/>
              <a:t>2</a:t>
            </a:r>
            <a:r>
              <a:rPr lang="ko-KR" altLang="en-US"/>
              <a:t>번에서 </a:t>
            </a:r>
            <a:r>
              <a:rPr lang="en-US" altLang="ko-KR"/>
              <a:t>1</a:t>
            </a:r>
            <a:r>
              <a:rPr lang="ko-KR" altLang="en-US"/>
              <a:t>번에서 안막히시던분들의 </a:t>
            </a:r>
            <a:r>
              <a:rPr lang="en-US" altLang="ko-KR"/>
              <a:t>10</a:t>
            </a:r>
            <a:r>
              <a:rPr lang="ko-KR" altLang="en-US"/>
              <a:t>명중 </a:t>
            </a:r>
            <a:r>
              <a:rPr lang="en-US" altLang="ko-KR"/>
              <a:t>7</a:t>
            </a:r>
            <a:r>
              <a:rPr lang="ko-KR" altLang="en-US"/>
              <a:t>명이 막히십니다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어중간한 각오로는 트라이 할 엄두가 안나시는 케이스다보니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꼭 이빌드를 채용하신다면 저 </a:t>
            </a:r>
            <a:r>
              <a:rPr lang="en-US" altLang="ko-KR"/>
              <a:t>2</a:t>
            </a:r>
            <a:r>
              <a:rPr lang="ko-KR" altLang="en-US"/>
              <a:t>개를 기본적으로 연습하시는걸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강력히 추천하는편입니다</a:t>
            </a:r>
            <a:r>
              <a:rPr lang="en-US" altLang="ko-KR"/>
              <a:t>.</a:t>
            </a:r>
            <a:r>
              <a:rPr lang="ko-KR" altLang="en-US"/>
              <a:t> </a:t>
            </a:r>
            <a:r>
              <a:rPr lang="en-US" altLang="ko-KR"/>
              <a:t>(</a:t>
            </a:r>
            <a:r>
              <a:rPr lang="ko-KR" altLang="en-US"/>
              <a:t>보스할때도 반응속도 연습에 도움됨</a:t>
            </a:r>
            <a:r>
              <a:rPr lang="en-US" altLang="ko-KR"/>
              <a:t>)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Microsoft</ep:Company>
  <ep:Words>551</ep:Words>
  <ep:PresentationFormat>와이드스크린</ep:PresentationFormat>
  <ep:Paragraphs>120</ep:Paragraphs>
  <ep:Slides>16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ep:HeadingPairs>
  <ep:TitlesOfParts>
    <vt:vector size="17" baseType="lpstr">
      <vt:lpstr>Office 테마</vt:lpstr>
      <vt:lpstr>카인 수로 정리</vt:lpstr>
      <vt:lpstr>목차</vt:lpstr>
      <vt:lpstr>수로 빌드의 다양함</vt:lpstr>
      <vt:lpstr>수로빌드를 사용하기전 주의사항</vt:lpstr>
      <vt:lpstr>2시드링 빌드</vt:lpstr>
      <vt:lpstr>3시드링 빌드 링썸or리테-웨펖-리레</vt:lpstr>
      <vt:lpstr>3시드링 빌드 hm-웨펖-리레</vt:lpstr>
      <vt:lpstr>3시드링 빌드 hm-웨펖-리레</vt:lpstr>
      <vt:lpstr>3시드링 빌드 hm-웨펖-리레</vt:lpstr>
      <vt:lpstr>3시드링 빌드 hm-웨펖-리레</vt:lpstr>
      <vt:lpstr>3시드링 빌드 hm-웨펖-리레</vt:lpstr>
      <vt:lpstr>3시드링 빌드 hm-웨펖-리레</vt:lpstr>
      <vt:lpstr>3시드링 빌드 hm-웨펖-리레</vt:lpstr>
      <vt:lpstr>3시드링 빌드 hm-웨펖-리레</vt:lpstr>
      <vt:lpstr>3시드링 빌드 hm-웨펖-리레</vt:lpstr>
      <vt:lpstr>마치면서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2024-06-21T19:16:54.000</dcterms:created>
  <dc:creator>User</dc:creator>
  <cp:lastModifiedBy>User</cp:lastModifiedBy>
  <dcterms:modified xsi:type="dcterms:W3CDTF">2024-06-21T20:43:15.351</dcterms:modified>
  <cp:revision>9</cp:revision>
  <dc:title>카인 수로 정리</dc:title>
  <cp:version/>
</cp:coreProperties>
</file>