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9F567F-F3A3-17F3-ECC1-11C8921A6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9FE550-FD66-22C7-EBD7-62206533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32C3F9-325E-DB10-73BD-4F46D353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1FA8A5-7C74-C720-AE62-AD155545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31BAE6-9CEF-F061-5848-48F35B86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34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45637D-5EEA-5749-00AC-922A7E8A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D42AF1-E77F-8311-26FD-143D091D6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C2DD3C-4FA4-03C6-FEDC-E5E5E229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EFE8F7-5A03-59EB-C5E2-1EB32644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A8BC53-D2C1-9046-A0FC-0B17849A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F8B0F1-ACF9-6E83-D4E3-F85B6EF68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296D00-B437-AECB-9113-7F565B2E5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9549B7-1FB7-9B2F-584B-6C5AE87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99F88E-809B-770B-4682-681D1A2E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795DD2-9CCF-9844-6F97-F10BBFC9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33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60A0DC-AA1E-A39B-179B-2FDC047C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016DC1-FFA9-0CD0-E10A-A632D407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95495D-3704-984C-9AF9-EA2D0DDF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64DCA4-9B92-1413-3B1A-DEED0377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547712-EA6D-3193-F05A-48D5AF6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92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173FEB-5EE1-3496-C1F3-C9F53FB9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5FDC10-17B3-18EB-3B97-6373C2E6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5CBAA-93CB-355E-A5DE-B7A5378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0C2515-0E44-A40C-1A59-45A99BEA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46145-C6AF-57DA-C139-3932A9C2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1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7A112-C952-AABB-0346-D6D709D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F005A-03DC-67F9-9C21-97A7E6779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A3390C-1BBF-AD17-93D5-E2F4B9CAE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4EBF4D-D992-D288-EF2F-4DA4EA10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5A6BE0-7D7D-F90F-C028-A3078B8D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4ABF1-9F0F-C2BD-668E-E03D5BAB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92E0F5-27F0-264A-6FA2-FACEC8E1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F913B4-1ACB-618A-A4E3-D2FF9BA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709F32-350E-B9DC-3355-7D684A891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700652-2078-6B90-BAFF-9277285B0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91A3A63-D18A-3623-E1BC-46AA4BB20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DE1198E-AC1D-45E3-C141-A11CC6B5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EEC74BA-325F-6824-AA78-CA39758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8185565-0570-61A0-6599-BFCAC10F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68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25F6C-2545-32C6-1118-94F81A23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C47ED2-9272-B68B-AD0F-8EBCBBDE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633D54-8CFD-5656-58C5-7A8AECD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401E39-B033-8F50-B004-3E84E2CA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0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AA9125-D4DF-0AE9-005E-C35D10DD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1D58A6-54D7-1E50-2455-DC6BF3BD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D8CC2F-985F-F1CC-6A4A-08D676D6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4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BA097-8DDF-641F-ADB7-AF8EFDEB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AE045C-EC83-1C45-ED49-18F3A254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42A04ED-BE31-49EE-1053-2ABA3FB98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0AD63C-666A-95F9-A3C4-6C673F4E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AC7374-CBB0-F664-5D52-F21FDBD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085946-89D8-6045-9979-36CCC71F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5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79D99-E50F-D726-CFB8-D05202C8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208203-138A-EEED-BCFB-876D19684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CD66B7-A3BF-0596-3B05-5F676888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9F9888-52D8-F61F-698B-80D5CB49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73A1FF-4671-D055-1BB8-94A23152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4D4351-AEBE-3E7E-839D-1E65D13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24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7E1954F-D10C-6D66-35BD-253963EA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7FCD17-6440-B39E-7D54-13EEC888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48DC64-861B-106C-F973-2F23C8CB9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40B13-FCEB-4BE9-9172-5A88ED0559DE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7BFB44-4DB1-D718-1A85-DD71EAFC3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21573A-3E5F-6E56-DFDD-633E972A9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1F2DF-9EB8-40F1-8DA5-1E26476A53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4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40B928A-6B0E-492C-D1E5-60DF8CC1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3" y="0"/>
            <a:ext cx="6217653" cy="42454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DA8D232-EA19-FF90-F75B-37EC3780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42" y="-1"/>
            <a:ext cx="6077988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2235EC7-96AF-8BC5-CF90-98599758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170784" cy="30892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DD5CD6A-BD5C-A154-0330-57ECBE4B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84" y="-13996"/>
            <a:ext cx="4376057" cy="31351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14502F3-96E0-5BD6-9E77-811189627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21199"/>
            <a:ext cx="4344507" cy="37368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65F048E-A397-10D8-D803-08C6BC9D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506" y="3153189"/>
            <a:ext cx="5070082" cy="36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CA666F-280A-E9E3-11C1-E03B8D7C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7380" cy="3429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448084E-4F97-FA5A-8463-D78F17D9F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80" y="0"/>
            <a:ext cx="4990432" cy="344926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63ABFF6-9313-14ED-D986-85AF4C82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618653" cy="34526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85E0B2-2197-C2BF-1F5E-508EA14C8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562" y="3429000"/>
            <a:ext cx="4618654" cy="33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황수환</dc:creator>
  <cp:lastModifiedBy>황수환</cp:lastModifiedBy>
  <cp:revision>2</cp:revision>
  <dcterms:created xsi:type="dcterms:W3CDTF">2024-09-19T18:37:18Z</dcterms:created>
  <dcterms:modified xsi:type="dcterms:W3CDTF">2024-09-19T19:09:33Z</dcterms:modified>
</cp:coreProperties>
</file>