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58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2536-4BC1-40AE-8A0B-0BE3A1F088FF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A1957-E4BA-4BB5-9975-B0274D429C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10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A1957-E4BA-4BB5-9975-B0274D429CB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7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F7869-5564-6EF8-EFF5-DF83A3A9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766983-E189-0FB7-E3EC-324069978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3898E6-56BF-6504-E85C-E19D5F34C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536C1D-9CB9-01F1-7A09-6B5D7A362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A1957-E4BA-4BB5-9975-B0274D429CB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0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EF9C01-F19E-5AB5-FC0B-9CF292470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C99983-C7E9-6C11-523A-6F3F0939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C046BA-27E5-27EE-0492-36FE668A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2C95E8-ECCE-CF5D-DB42-39F61900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6256A1-17D7-A4A1-92A1-8B78198E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13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4AA526-A9F4-E9EF-5A85-D0D9201E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54DF2C-C5CF-FBBA-D982-862D0690F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1BF099-AE65-0957-BCED-469E8293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4DDE14-964D-0D49-00A3-AE6506B9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730B15-5336-8F5B-5BA0-564A47EA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95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C595282-498B-F021-14DC-6DE3C0709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671F58-B2E8-045D-ACBD-E09586A4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9A18B8-B3EB-D17D-117F-F45C83A5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AE570E-8C7E-F364-639B-37C0D6CA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5DE508-D5A3-1063-7B9C-C4E61D8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2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1DDBB6-B30A-F3FD-F2E5-53DAAE8F9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FE8AC6-D0C8-900B-081C-455CFC01E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9F238D-14CA-4411-BAE6-29853327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4F243D-84F0-1358-E490-C76E944D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3046FB-49C8-F993-DD54-BF9ED547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4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2A4286-8E75-A98D-508E-EE1EBC21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3F2065-9289-51EF-FE49-F3E2BD29F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CAB239-A65B-4899-B3DA-FFA08F00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75541B-9A30-EF04-CDE3-23C52473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B61180-A29C-E51D-7BCC-1544B394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1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906EC7-AABD-1BF7-83BA-ADAB57C3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0DB422-E800-E50C-F155-4815457C6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60B3B8-895C-E30E-2827-C2AFDBB5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5DD3CE-3870-FA56-0618-E27138FC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31808E-D113-CBF4-2126-9A48594C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FF1B48-D9B8-307A-AC60-7F66E4DE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84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45D37A-4CE7-B468-DE03-F89947B1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6DA8F3-DC07-D15B-0925-10EE24252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0C9B072-0FEF-5C2A-B87F-3DB4A71B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E8A864-A9F5-EED8-0E4E-46ED83597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38F0AF-8E65-674E-E8D3-8ED0A8E3B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19220F-1222-D7F1-A1D2-1A5ABCC9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4D77042-F73A-B5D1-B9D4-5E2897BB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A69FCCA-8446-F626-3130-5C34B55E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3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18AF3-E56E-092C-6B90-93DE09F6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6BC94D-5EF2-0C6D-CE0D-5F1F5CEE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33216F-DEBC-07DB-0EB6-3D95B04E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25CB67-86A5-35F0-3085-6B2099F2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87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8141B3-74F4-4396-6129-0DF58756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CA61DB6-2CC7-1B43-DB18-636C9970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00C37F-E735-E3CB-7B49-7D20BDE1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86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9D3C37-42E0-6015-D3C7-F641DF62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EBCA1F-C4B5-4A95-EB75-011BC033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1C37BF-3B79-8F32-33EB-5F03F243D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57FBB2-19FA-50F6-7021-0D648EDF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598781-7A0B-9CAB-DE36-BC9B0EEE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32AB80-637D-C10D-0F91-BB5EA782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3C6C14-7B9B-4381-30D8-B5E35CD3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B4FFD34-17FC-7DEE-0C73-39E9FAB37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B4C044-07BE-16A4-E1A0-D148F9993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8D1C17-F6E8-7456-31FE-E2519F89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EB96B5-B61B-D1C1-37FD-0E6DBFC4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1F5D27-905A-3978-E2FC-D02A4DA7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76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528A3AD-01F8-1919-4EBF-F90B9C12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D17D75-D43F-BE85-EC43-41BFFD35A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0F23C5-78C6-BD7C-688C-72903041E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6783C-4829-4955-A57B-3B7421EFB86A}" type="datetimeFigureOut">
              <a:rPr lang="ko-KR" altLang="en-US" smtClean="0"/>
              <a:t>2025-08-02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315A51-21A0-3352-A05A-0357DF85B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953100-1434-C957-5F43-227DE0924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FFE8E-B493-406F-BFD9-1F8DF67811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1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8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예술, 만화 영화, CG 아트워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2E32BB-6F02-94EE-DC50-5390BACD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0362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C445637-A5B7-9D17-F5F0-38EE6A133395}"/>
              </a:ext>
            </a:extLst>
          </p:cNvPr>
          <p:cNvSpPr/>
          <p:nvPr/>
        </p:nvSpPr>
        <p:spPr>
          <a:xfrm>
            <a:off x="3573780" y="83820"/>
            <a:ext cx="1927860" cy="4663439"/>
          </a:xfrm>
          <a:prstGeom prst="rect">
            <a:avLst/>
          </a:prstGeom>
          <a:solidFill>
            <a:srgbClr val="0A0603">
              <a:alpha val="57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55EA305-3A43-3799-D6C9-BDF66241A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93925"/>
              </p:ext>
            </p:extLst>
          </p:nvPr>
        </p:nvGraphicFramePr>
        <p:xfrm>
          <a:off x="3631840" y="158865"/>
          <a:ext cx="1590261" cy="4504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620">
                  <a:extLst>
                    <a:ext uri="{9D8B030D-6E8A-4147-A177-3AD203B41FA5}">
                      <a16:colId xmlns:a16="http://schemas.microsoft.com/office/drawing/2014/main" val="2229943338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47232834"/>
                    </a:ext>
                  </a:extLst>
                </a:gridCol>
                <a:gridCol w="863461">
                  <a:extLst>
                    <a:ext uri="{9D8B030D-6E8A-4147-A177-3AD203B41FA5}">
                      <a16:colId xmlns:a16="http://schemas.microsoft.com/office/drawing/2014/main" val="1206875723"/>
                    </a:ext>
                  </a:extLst>
                </a:gridCol>
              </a:tblGrid>
              <a:tr h="29616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대기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277467"/>
                  </a:ext>
                </a:extLst>
              </a:tr>
              <a:tr h="296164">
                <a:tc>
                  <a:txBody>
                    <a:bodyPr/>
                    <a:lstStyle/>
                    <a:p>
                      <a:pPr algn="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560737"/>
                  </a:ext>
                </a:extLst>
              </a:tr>
              <a:tr h="296164">
                <a:tc>
                  <a:txBody>
                    <a:bodyPr/>
                    <a:lstStyle/>
                    <a:p>
                      <a:pPr algn="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007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latinLnBrk="1"/>
                      <a:endParaRPr lang="ko-KR" alt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616633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529259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110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062255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722794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349025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22933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503496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831317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667183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572326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42231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40525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189501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82AB2531-8583-273D-954B-D3B27843A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36" y="4074654"/>
            <a:ext cx="216000" cy="216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153E7D2-47BB-10E2-C426-7A2BAB381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36" y="1783076"/>
            <a:ext cx="216000" cy="216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C7ED904-29CA-A9D8-52EE-71641C3D3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49" y="4074654"/>
            <a:ext cx="216000" cy="216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BF481D5-9885-90CC-C550-EDA0F1596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36" y="188474"/>
            <a:ext cx="216000" cy="2160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0F1B581-4544-FE60-BB15-1B6A1EEEA1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94" y="1782010"/>
            <a:ext cx="216000" cy="2160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0094A17B-3A1B-C935-DC1A-9ACE034AC5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33" y="1195637"/>
            <a:ext cx="216000" cy="2160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C091FCD9-67CA-4604-2FF5-6467CFA06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6" y="188474"/>
            <a:ext cx="216000" cy="21600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F360C34A-DD8B-E231-AC9B-657C7DF98A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94" y="1195637"/>
            <a:ext cx="216000" cy="2160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9DDE2DB2-34CF-04E8-5AF1-A3CB5FE57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36" y="461624"/>
            <a:ext cx="216000" cy="21600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FAADBAE2-4BA2-6F09-1542-7E17DD3D8F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01" y="1205111"/>
            <a:ext cx="216000" cy="216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081BC96-16C1-075F-D0B5-6294D6F983E1}"/>
              </a:ext>
            </a:extLst>
          </p:cNvPr>
          <p:cNvSpPr txBox="1"/>
          <p:nvPr/>
        </p:nvSpPr>
        <p:spPr>
          <a:xfrm>
            <a:off x="4006722" y="188474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2:00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EC7D0F-0C42-DCCB-5012-3D45475D421D}"/>
              </a:ext>
            </a:extLst>
          </p:cNvPr>
          <p:cNvSpPr txBox="1"/>
          <p:nvPr/>
        </p:nvSpPr>
        <p:spPr>
          <a:xfrm>
            <a:off x="4011702" y="455193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1:31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B0B866-B6F3-C9F2-746C-511DED14CE75}"/>
              </a:ext>
            </a:extLst>
          </p:cNvPr>
          <p:cNvSpPr txBox="1"/>
          <p:nvPr/>
        </p:nvSpPr>
        <p:spPr>
          <a:xfrm>
            <a:off x="4011702" y="718378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1:25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8A4BC53A-DEDA-9A06-BEBE-02E85DC6A3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21" y="950318"/>
            <a:ext cx="216000" cy="2160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6012502D-E8E3-E4D2-A957-98C2F61BE5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57" y="951668"/>
            <a:ext cx="216000" cy="2160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FC86C055-6710-CB3B-AABC-6981B30FC4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63" y="952369"/>
            <a:ext cx="216000" cy="216000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B19EF657-3A6A-C85C-08C6-32C8A99097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3" y="950318"/>
            <a:ext cx="216000" cy="2160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276D94E-D382-8AA3-1343-43BD53894005}"/>
              </a:ext>
            </a:extLst>
          </p:cNvPr>
          <p:cNvSpPr txBox="1"/>
          <p:nvPr/>
        </p:nvSpPr>
        <p:spPr>
          <a:xfrm>
            <a:off x="4345667" y="705296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입장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DACD25-A0C7-7188-6EF0-2C4127669F01}"/>
              </a:ext>
            </a:extLst>
          </p:cNvPr>
          <p:cNvSpPr txBox="1"/>
          <p:nvPr/>
        </p:nvSpPr>
        <p:spPr>
          <a:xfrm>
            <a:off x="3826876" y="929929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입장 후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3EDE35-D92C-7287-C21A-EDFDA672D2A8}"/>
              </a:ext>
            </a:extLst>
          </p:cNvPr>
          <p:cNvSpPr txBox="1"/>
          <p:nvPr/>
        </p:nvSpPr>
        <p:spPr>
          <a:xfrm>
            <a:off x="4091181" y="119000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120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CABCE5-6CA5-1D96-4A67-288E23866B94}"/>
              </a:ext>
            </a:extLst>
          </p:cNvPr>
          <p:cNvSpPr txBox="1"/>
          <p:nvPr/>
        </p:nvSpPr>
        <p:spPr>
          <a:xfrm>
            <a:off x="4607323" y="1190334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115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5ECCBAAC-5EAA-DCB8-94D2-C35EABB56D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70" y="1508569"/>
            <a:ext cx="216000" cy="216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5434040-BE58-85DF-7318-0E27E4D3C680}"/>
              </a:ext>
            </a:extLst>
          </p:cNvPr>
          <p:cNvSpPr txBox="1"/>
          <p:nvPr/>
        </p:nvSpPr>
        <p:spPr>
          <a:xfrm>
            <a:off x="4102402" y="1485818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110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BB427D0-D400-9E32-C427-0D9A7C499195}"/>
              </a:ext>
            </a:extLst>
          </p:cNvPr>
          <p:cNvSpPr txBox="1"/>
          <p:nvPr/>
        </p:nvSpPr>
        <p:spPr>
          <a:xfrm>
            <a:off x="4087470" y="1754371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103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1D3B78F4-F3EF-A5B8-3A53-B4C17C20A3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94" y="1779757"/>
            <a:ext cx="216000" cy="216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9FD3966-89FE-5F40-35AC-66BF344250C7}"/>
              </a:ext>
            </a:extLst>
          </p:cNvPr>
          <p:cNvSpPr txBox="1"/>
          <p:nvPr/>
        </p:nvSpPr>
        <p:spPr>
          <a:xfrm>
            <a:off x="4584895" y="1772724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102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B1D7AD40-7DDC-B827-9E5A-8D18FD7E8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46" y="2074076"/>
            <a:ext cx="216000" cy="216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0E040D59-D32B-E7C5-4FBB-C76DE3070073}"/>
              </a:ext>
            </a:extLst>
          </p:cNvPr>
          <p:cNvSpPr txBox="1"/>
          <p:nvPr/>
        </p:nvSpPr>
        <p:spPr>
          <a:xfrm>
            <a:off x="4107686" y="205896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90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865B96F8-D6DC-E2BD-F024-D1E934D80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47" y="2703835"/>
            <a:ext cx="216000" cy="216000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42986E48-18B6-77E4-5B65-F0B0FEEF2A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3" y="2705185"/>
            <a:ext cx="216000" cy="216000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5BE10755-02AE-3024-4080-45EC28C222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89" y="2705886"/>
            <a:ext cx="216000" cy="216000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B2EFAF3B-D53A-E19E-D35E-69D1AEB537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49" y="2703835"/>
            <a:ext cx="216000" cy="216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567EB58-6599-8ED1-D152-B0296EF48791}"/>
              </a:ext>
            </a:extLst>
          </p:cNvPr>
          <p:cNvSpPr txBox="1"/>
          <p:nvPr/>
        </p:nvSpPr>
        <p:spPr>
          <a:xfrm>
            <a:off x="4114900" y="2700541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65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96" name="그림 95">
            <a:extLst>
              <a:ext uri="{FF2B5EF4-FFF2-40B4-BE49-F238E27FC236}">
                <a16:creationId xmlns:a16="http://schemas.microsoft.com/office/drawing/2014/main" id="{BDCBE089-A033-F9C7-C88F-CE11A00BA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89" y="2453720"/>
            <a:ext cx="216000" cy="2160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397BC10-7739-44E2-76CC-9E537CD0DE1C}"/>
              </a:ext>
            </a:extLst>
          </p:cNvPr>
          <p:cNvSpPr txBox="1"/>
          <p:nvPr/>
        </p:nvSpPr>
        <p:spPr>
          <a:xfrm>
            <a:off x="4156050" y="243742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72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BAA20B7E-5615-4833-C3DA-3A46360E49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3" y="2452734"/>
            <a:ext cx="216000" cy="216000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1F28251C-0AD3-3530-CDA3-226058B4B0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36" y="2960011"/>
            <a:ext cx="216000" cy="2160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9DC9065-B3A2-400E-3D83-DEC5D200AD28}"/>
              </a:ext>
            </a:extLst>
          </p:cNvPr>
          <p:cNvSpPr txBox="1"/>
          <p:nvPr/>
        </p:nvSpPr>
        <p:spPr>
          <a:xfrm>
            <a:off x="4113816" y="294490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60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02" name="그림 101">
            <a:extLst>
              <a:ext uri="{FF2B5EF4-FFF2-40B4-BE49-F238E27FC236}">
                <a16:creationId xmlns:a16="http://schemas.microsoft.com/office/drawing/2014/main" id="{569D0761-C88E-E316-3AEA-2BDDE535E8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75" y="2959534"/>
            <a:ext cx="216000" cy="216000"/>
          </a:xfrm>
          <a:prstGeom prst="rect">
            <a:avLst/>
          </a:prstGeom>
        </p:spPr>
      </p:pic>
      <p:pic>
        <p:nvPicPr>
          <p:cNvPr id="104" name="그림 103">
            <a:extLst>
              <a:ext uri="{FF2B5EF4-FFF2-40B4-BE49-F238E27FC236}">
                <a16:creationId xmlns:a16="http://schemas.microsoft.com/office/drawing/2014/main" id="{9ABF9B95-D90C-CBE2-B8E6-C9B11087C9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75" y="2956389"/>
            <a:ext cx="216000" cy="216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132A2D0A-B456-9592-33EC-9E32EF41722D}"/>
              </a:ext>
            </a:extLst>
          </p:cNvPr>
          <p:cNvSpPr txBox="1"/>
          <p:nvPr/>
        </p:nvSpPr>
        <p:spPr>
          <a:xfrm>
            <a:off x="4603457" y="2954784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54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06" name="그림 105">
            <a:extLst>
              <a:ext uri="{FF2B5EF4-FFF2-40B4-BE49-F238E27FC236}">
                <a16:creationId xmlns:a16="http://schemas.microsoft.com/office/drawing/2014/main" id="{3E9FBC23-24A9-9AF1-EE4B-A5875439E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36" y="3242214"/>
            <a:ext cx="216000" cy="216000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id="{A2588F70-9ED2-4EBE-8D37-DD21453638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36" y="3242214"/>
            <a:ext cx="216000" cy="2160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F80F8B3-6348-94DF-3B3F-A707AA776F2F}"/>
              </a:ext>
            </a:extLst>
          </p:cNvPr>
          <p:cNvSpPr txBox="1"/>
          <p:nvPr/>
        </p:nvSpPr>
        <p:spPr>
          <a:xfrm>
            <a:off x="4114541" y="324221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50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09" name="그림 108">
            <a:extLst>
              <a:ext uri="{FF2B5EF4-FFF2-40B4-BE49-F238E27FC236}">
                <a16:creationId xmlns:a16="http://schemas.microsoft.com/office/drawing/2014/main" id="{4DCD3A60-D60B-F46B-FB22-21F44C7AF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42" y="3496996"/>
            <a:ext cx="216000" cy="21600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045993EF-A84E-D1DC-DED4-F57FC666BC9B}"/>
              </a:ext>
            </a:extLst>
          </p:cNvPr>
          <p:cNvSpPr txBox="1"/>
          <p:nvPr/>
        </p:nvSpPr>
        <p:spPr>
          <a:xfrm>
            <a:off x="4145583" y="348069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42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id="{84F69C7B-174E-61D6-CA2E-74B839F598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36" y="3496010"/>
            <a:ext cx="216000" cy="216000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2F3F3499-B200-C111-0ED1-36638F47B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31" y="3816422"/>
            <a:ext cx="216000" cy="216000"/>
          </a:xfrm>
          <a:prstGeom prst="rect">
            <a:avLst/>
          </a:prstGeom>
        </p:spPr>
      </p:pic>
      <p:pic>
        <p:nvPicPr>
          <p:cNvPr id="113" name="그림 112">
            <a:extLst>
              <a:ext uri="{FF2B5EF4-FFF2-40B4-BE49-F238E27FC236}">
                <a16:creationId xmlns:a16="http://schemas.microsoft.com/office/drawing/2014/main" id="{EB598116-CEC7-1AB5-89F7-FCDCD86B2D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2" y="3816422"/>
            <a:ext cx="216000" cy="216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4D9F6C24-F8C0-8D6B-B43B-EA2F41B2A637}"/>
              </a:ext>
            </a:extLst>
          </p:cNvPr>
          <p:cNvSpPr txBox="1"/>
          <p:nvPr/>
        </p:nvSpPr>
        <p:spPr>
          <a:xfrm>
            <a:off x="4152967" y="380893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30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D5B6DED8-A8B0-A7FF-FC7E-49B77A2228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2" y="4074654"/>
            <a:ext cx="216000" cy="2160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CA35FCF2-AB7E-6BED-2F98-AE99B97BA516}"/>
              </a:ext>
            </a:extLst>
          </p:cNvPr>
          <p:cNvSpPr txBox="1"/>
          <p:nvPr/>
        </p:nvSpPr>
        <p:spPr>
          <a:xfrm>
            <a:off x="4152967" y="407021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22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5574C721-A732-E103-0B03-241DC125A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89" y="4389282"/>
            <a:ext cx="216000" cy="2160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95C6A7FC-6A53-4CEE-44D3-4A28B8CE45EF}"/>
              </a:ext>
            </a:extLst>
          </p:cNvPr>
          <p:cNvSpPr txBox="1"/>
          <p:nvPr/>
        </p:nvSpPr>
        <p:spPr>
          <a:xfrm>
            <a:off x="4171290" y="4372984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9" name="그림 118">
            <a:extLst>
              <a:ext uri="{FF2B5EF4-FFF2-40B4-BE49-F238E27FC236}">
                <a16:creationId xmlns:a16="http://schemas.microsoft.com/office/drawing/2014/main" id="{29D331CF-546E-A750-36B1-215C790EAA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3" y="4388296"/>
            <a:ext cx="216000" cy="216000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93660EDA-4EA7-9EAC-8D25-1C44D220E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49" y="438809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아니메, 가상의 캐릭터, 소설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4441694-B62C-FE94-3AAD-1D9B30C31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0C224FE-D775-F081-C301-79032401EA4F}"/>
              </a:ext>
            </a:extLst>
          </p:cNvPr>
          <p:cNvSpPr/>
          <p:nvPr/>
        </p:nvSpPr>
        <p:spPr>
          <a:xfrm>
            <a:off x="1218537" y="872822"/>
            <a:ext cx="1920240" cy="4941566"/>
          </a:xfrm>
          <a:prstGeom prst="rect">
            <a:avLst/>
          </a:prstGeom>
          <a:solidFill>
            <a:srgbClr val="0A0603">
              <a:alpha val="57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2C8999D-9683-C0C8-C20B-709FB43F3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93" y="4852226"/>
            <a:ext cx="216000" cy="216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26D488-1FD7-A8C4-E305-732CF0265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3" y="2560648"/>
            <a:ext cx="216000" cy="216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386257B-4D6F-9CB9-F6F9-B930C33C0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06" y="4852226"/>
            <a:ext cx="216000" cy="216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30A4175-0689-6D57-297E-79515EC48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93" y="966046"/>
            <a:ext cx="216000" cy="21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A181452-A9FF-9450-5BB6-807888C05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51" y="2559582"/>
            <a:ext cx="216000" cy="216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F80F860-8600-D124-B2C3-640BCD4798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90" y="1973209"/>
            <a:ext cx="216000" cy="216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AC168AD-25E4-DF53-13E7-93D881D889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3" y="966046"/>
            <a:ext cx="216000" cy="216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E48AB48-0CB0-B2CE-C8F7-E1A9EFFCE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51" y="1973209"/>
            <a:ext cx="216000" cy="216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6AF861F-7B49-14B5-1BD6-292C018513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93" y="1239196"/>
            <a:ext cx="216000" cy="216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EC3498-949B-1FC8-0486-B9142E7420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58" y="1982683"/>
            <a:ext cx="216000" cy="21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62F3FC-59EB-1069-A3CF-6C50D7B6289E}"/>
              </a:ext>
            </a:extLst>
          </p:cNvPr>
          <p:cNvSpPr txBox="1"/>
          <p:nvPr/>
        </p:nvSpPr>
        <p:spPr>
          <a:xfrm>
            <a:off x="1651479" y="966046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2:00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93BCCA-A88B-4A61-8FDB-382D98EE0B30}"/>
              </a:ext>
            </a:extLst>
          </p:cNvPr>
          <p:cNvSpPr txBox="1"/>
          <p:nvPr/>
        </p:nvSpPr>
        <p:spPr>
          <a:xfrm>
            <a:off x="1656459" y="1232765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1:31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3FDDB-35C5-1E93-878D-6899321A5263}"/>
              </a:ext>
            </a:extLst>
          </p:cNvPr>
          <p:cNvSpPr txBox="1"/>
          <p:nvPr/>
        </p:nvSpPr>
        <p:spPr>
          <a:xfrm>
            <a:off x="1656459" y="1495950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1:25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B3265206-7E20-B532-640B-86BC080383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8" y="1727890"/>
            <a:ext cx="216000" cy="216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EB3D066-2D84-7E1D-E23D-25A68B99E6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14" y="1729240"/>
            <a:ext cx="216000" cy="216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7E6035F-D2B2-6D57-AE83-CE36C55300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0" y="1729941"/>
            <a:ext cx="216000" cy="216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BD76C0C-AA32-2F69-CD3B-66A3FB5F10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80" y="1727890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6BA5B3-3CD3-9839-AE80-F0E8E4052819}"/>
              </a:ext>
            </a:extLst>
          </p:cNvPr>
          <p:cNvSpPr txBox="1"/>
          <p:nvPr/>
        </p:nvSpPr>
        <p:spPr>
          <a:xfrm>
            <a:off x="1990424" y="1482868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입장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4498DA-7026-1DE2-E3F0-B2DB1EED7A20}"/>
              </a:ext>
            </a:extLst>
          </p:cNvPr>
          <p:cNvSpPr txBox="1"/>
          <p:nvPr/>
        </p:nvSpPr>
        <p:spPr>
          <a:xfrm>
            <a:off x="1471633" y="1707501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입장 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405CF4-B2C1-3698-C20C-763F4BFC69A2}"/>
              </a:ext>
            </a:extLst>
          </p:cNvPr>
          <p:cNvSpPr txBox="1"/>
          <p:nvPr/>
        </p:nvSpPr>
        <p:spPr>
          <a:xfrm>
            <a:off x="1735938" y="196757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120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ADF820-0E7A-835F-B901-1ED4437E6723}"/>
              </a:ext>
            </a:extLst>
          </p:cNvPr>
          <p:cNvSpPr txBox="1"/>
          <p:nvPr/>
        </p:nvSpPr>
        <p:spPr>
          <a:xfrm>
            <a:off x="2252080" y="1967906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115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77CF7EB-BCD6-5083-5A21-F3584D4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27" y="2286141"/>
            <a:ext cx="216000" cy="216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B4CBA9-D996-72C4-BA6B-0976BF41486A}"/>
              </a:ext>
            </a:extLst>
          </p:cNvPr>
          <p:cNvSpPr txBox="1"/>
          <p:nvPr/>
        </p:nvSpPr>
        <p:spPr>
          <a:xfrm>
            <a:off x="1747159" y="2263390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110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A67A6-5214-4AA5-F79A-C65A34733247}"/>
              </a:ext>
            </a:extLst>
          </p:cNvPr>
          <p:cNvSpPr txBox="1"/>
          <p:nvPr/>
        </p:nvSpPr>
        <p:spPr>
          <a:xfrm>
            <a:off x="1732227" y="253194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103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6A1F10D2-C93C-DFF7-3678-8676B54965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51" y="2557329"/>
            <a:ext cx="216000" cy="21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B3B1B94-C1E3-639F-87A4-8CEF7AF93807}"/>
              </a:ext>
            </a:extLst>
          </p:cNvPr>
          <p:cNvSpPr txBox="1"/>
          <p:nvPr/>
        </p:nvSpPr>
        <p:spPr>
          <a:xfrm>
            <a:off x="2229652" y="255029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102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CAEE3EB2-0664-6329-ACB0-6230D6797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03" y="2851648"/>
            <a:ext cx="216000" cy="21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4C2F62-5DC7-9BB6-ED47-8AA27EA48BE9}"/>
              </a:ext>
            </a:extLst>
          </p:cNvPr>
          <p:cNvSpPr txBox="1"/>
          <p:nvPr/>
        </p:nvSpPr>
        <p:spPr>
          <a:xfrm>
            <a:off x="1752443" y="283653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90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0FA8F8D-9CAC-096B-1722-3DACAD246E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04" y="3481407"/>
            <a:ext cx="216000" cy="2160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32BF306-83DE-221E-DEA4-70FF4E7A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40" y="3482757"/>
            <a:ext cx="216000" cy="2160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50AAC0A6-F9CB-D0C3-4A04-D7B90F59FD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46" y="3483458"/>
            <a:ext cx="216000" cy="2160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04EA4FFF-39DA-A103-0C97-9D4B2DF497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06" y="3481407"/>
            <a:ext cx="216000" cy="216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79B2F4-F0E3-3E02-4977-2D0F4ACA84FE}"/>
              </a:ext>
            </a:extLst>
          </p:cNvPr>
          <p:cNvSpPr txBox="1"/>
          <p:nvPr/>
        </p:nvSpPr>
        <p:spPr>
          <a:xfrm>
            <a:off x="1759657" y="3478113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65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C3623333-423A-C2C1-E6A2-17CFDC67D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46" y="3231292"/>
            <a:ext cx="216000" cy="216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D7B3509-B3CF-6D6E-0F12-111D3295C236}"/>
              </a:ext>
            </a:extLst>
          </p:cNvPr>
          <p:cNvSpPr txBox="1"/>
          <p:nvPr/>
        </p:nvSpPr>
        <p:spPr>
          <a:xfrm>
            <a:off x="1800807" y="321499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72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5FB229BD-6EC0-E057-48D8-B79E7578DC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40" y="3230306"/>
            <a:ext cx="216000" cy="216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3FB45FA-015E-E6F8-C1F6-12D69E6748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3" y="3737583"/>
            <a:ext cx="216000" cy="216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8755F6C-37A1-940D-6FA3-660B346F3E61}"/>
              </a:ext>
            </a:extLst>
          </p:cNvPr>
          <p:cNvSpPr txBox="1"/>
          <p:nvPr/>
        </p:nvSpPr>
        <p:spPr>
          <a:xfrm>
            <a:off x="1758573" y="372247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60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2324D9CD-6A2D-5B51-74A2-EC6964116C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32" y="3737106"/>
            <a:ext cx="216000" cy="2160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AA7FD5C-AAE2-BBDC-1FD0-E3B4B8103A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32" y="3733961"/>
            <a:ext cx="216000" cy="216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8ECEBF6-0562-D5DD-EC76-A5817BF3A663}"/>
              </a:ext>
            </a:extLst>
          </p:cNvPr>
          <p:cNvSpPr txBox="1"/>
          <p:nvPr/>
        </p:nvSpPr>
        <p:spPr>
          <a:xfrm>
            <a:off x="2248214" y="3732356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54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3278ED60-5431-1F7F-F457-16F60075C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3" y="4019786"/>
            <a:ext cx="216000" cy="21600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405501C2-A029-0ACD-ECAE-C108A171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93" y="4019786"/>
            <a:ext cx="216000" cy="216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F78954-3DC8-5359-AA26-FE62D4F40B49}"/>
              </a:ext>
            </a:extLst>
          </p:cNvPr>
          <p:cNvSpPr txBox="1"/>
          <p:nvPr/>
        </p:nvSpPr>
        <p:spPr>
          <a:xfrm>
            <a:off x="1759298" y="401978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50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D40E3E43-177F-098B-E9BD-D55827898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99" y="4274568"/>
            <a:ext cx="216000" cy="216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BF3E113-C6FD-9775-1A24-51F218218C2D}"/>
              </a:ext>
            </a:extLst>
          </p:cNvPr>
          <p:cNvSpPr txBox="1"/>
          <p:nvPr/>
        </p:nvSpPr>
        <p:spPr>
          <a:xfrm>
            <a:off x="1790340" y="425827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42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17653BBF-6C50-6459-E001-CD919C5E22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3" y="4273582"/>
            <a:ext cx="216000" cy="21600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F5CD3E14-CCDD-909C-34A9-5BCAB7FEDF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88" y="4593994"/>
            <a:ext cx="216000" cy="21600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560B39B8-8BB3-093D-0F72-9FB29DCFF9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49" y="4593994"/>
            <a:ext cx="216000" cy="216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030F3EC-4064-303E-F620-4D6D16F06A06}"/>
              </a:ext>
            </a:extLst>
          </p:cNvPr>
          <p:cNvSpPr txBox="1"/>
          <p:nvPr/>
        </p:nvSpPr>
        <p:spPr>
          <a:xfrm>
            <a:off x="1797724" y="458650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30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CBD9BF43-135A-00A8-7F69-802B9D6153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39" y="4852226"/>
            <a:ext cx="216000" cy="216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4C3EDF0-E008-D21A-1451-0F913DEB2C4A}"/>
              </a:ext>
            </a:extLst>
          </p:cNvPr>
          <p:cNvSpPr txBox="1"/>
          <p:nvPr/>
        </p:nvSpPr>
        <p:spPr>
          <a:xfrm>
            <a:off x="1797724" y="484779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22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0052AA35-F1B3-1204-E675-E556B5A72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46" y="5166854"/>
            <a:ext cx="216000" cy="216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98DCA5B-9342-4F9F-2AC9-FAE5B091F4D8}"/>
              </a:ext>
            </a:extLst>
          </p:cNvPr>
          <p:cNvSpPr txBox="1"/>
          <p:nvPr/>
        </p:nvSpPr>
        <p:spPr>
          <a:xfrm>
            <a:off x="1816047" y="5150556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1396CF9F-6EFF-ECE2-7CDA-8B6321F09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40" y="5165868"/>
            <a:ext cx="216000" cy="21600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479F40F2-FD3B-09D3-154A-C5CCD31D1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06" y="5165666"/>
            <a:ext cx="216000" cy="216000"/>
          </a:xfrm>
          <a:prstGeom prst="rect">
            <a:avLst/>
          </a:prstGeom>
        </p:spPr>
      </p:pic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C260104C-3873-F295-B232-58A403A01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78577"/>
              </p:ext>
            </p:extLst>
          </p:nvPr>
        </p:nvGraphicFramePr>
        <p:xfrm>
          <a:off x="1276597" y="936437"/>
          <a:ext cx="1590261" cy="4796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620">
                  <a:extLst>
                    <a:ext uri="{9D8B030D-6E8A-4147-A177-3AD203B41FA5}">
                      <a16:colId xmlns:a16="http://schemas.microsoft.com/office/drawing/2014/main" val="2229943338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47232834"/>
                    </a:ext>
                  </a:extLst>
                </a:gridCol>
                <a:gridCol w="863461">
                  <a:extLst>
                    <a:ext uri="{9D8B030D-6E8A-4147-A177-3AD203B41FA5}">
                      <a16:colId xmlns:a16="http://schemas.microsoft.com/office/drawing/2014/main" val="1206875723"/>
                    </a:ext>
                  </a:extLst>
                </a:gridCol>
              </a:tblGrid>
              <a:tr h="29616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대기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277467"/>
                  </a:ext>
                </a:extLst>
              </a:tr>
              <a:tr h="296164">
                <a:tc>
                  <a:txBody>
                    <a:bodyPr/>
                    <a:lstStyle/>
                    <a:p>
                      <a:pPr algn="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560737"/>
                  </a:ext>
                </a:extLst>
              </a:tr>
              <a:tr h="296164">
                <a:tc>
                  <a:txBody>
                    <a:bodyPr/>
                    <a:lstStyle/>
                    <a:p>
                      <a:pPr algn="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007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latinLnBrk="1"/>
                      <a:endParaRPr lang="ko-KR" alt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616633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529259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110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062255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722794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349025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22933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503496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831317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667183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572326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42231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40525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18950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605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60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E3084-2EC2-9E91-9B1A-1B64FE713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7A2D49C-C42A-5FEA-8164-F8F1B7556D23}"/>
              </a:ext>
            </a:extLst>
          </p:cNvPr>
          <p:cNvSpPr/>
          <p:nvPr/>
        </p:nvSpPr>
        <p:spPr>
          <a:xfrm>
            <a:off x="3474720" y="316230"/>
            <a:ext cx="1920240" cy="4941566"/>
          </a:xfrm>
          <a:prstGeom prst="rect">
            <a:avLst/>
          </a:prstGeom>
          <a:solidFill>
            <a:srgbClr val="0A0603">
              <a:alpha val="57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B9481A8-BB8C-3633-8D2F-BAA0F6CA1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6" y="4295634"/>
            <a:ext cx="216000" cy="216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ECF05FC-BB10-7BC1-6727-7DD14531C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76" y="2004056"/>
            <a:ext cx="216000" cy="216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F4E38B7-21F1-0FB7-5EC5-AF13B11F0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89" y="4295634"/>
            <a:ext cx="216000" cy="216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DDFB409-6A68-6C20-1C85-7B331780F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76" y="409454"/>
            <a:ext cx="216000" cy="2160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88A8F573-C15D-632D-DB8C-D9520DC1B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34" y="2002990"/>
            <a:ext cx="216000" cy="2160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662217D-7124-4588-734F-D5A467EF08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73" y="1416617"/>
            <a:ext cx="216000" cy="2160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F5F35514-9E8B-2755-F7D5-72130D56B6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6" y="409454"/>
            <a:ext cx="216000" cy="21600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5E95305D-8999-2848-4A6F-84CDFEE39D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34" y="1416617"/>
            <a:ext cx="216000" cy="2160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712D4A63-4FEB-9A0D-F514-B8A278A28F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76" y="682604"/>
            <a:ext cx="216000" cy="21600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8BC818C0-6572-7824-938E-658584D591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41" y="1426091"/>
            <a:ext cx="216000" cy="216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32BF491-7F72-EA33-2BCB-0FCFEF7C7571}"/>
              </a:ext>
            </a:extLst>
          </p:cNvPr>
          <p:cNvSpPr txBox="1"/>
          <p:nvPr/>
        </p:nvSpPr>
        <p:spPr>
          <a:xfrm>
            <a:off x="3907662" y="409454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2:00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214FA9-E662-C3B7-EF86-46257F4A4300}"/>
              </a:ext>
            </a:extLst>
          </p:cNvPr>
          <p:cNvSpPr txBox="1"/>
          <p:nvPr/>
        </p:nvSpPr>
        <p:spPr>
          <a:xfrm>
            <a:off x="3912642" y="676173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1:31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115EDE-2B0E-D4A7-F935-37A66492D986}"/>
              </a:ext>
            </a:extLst>
          </p:cNvPr>
          <p:cNvSpPr txBox="1"/>
          <p:nvPr/>
        </p:nvSpPr>
        <p:spPr>
          <a:xfrm>
            <a:off x="3912642" y="939358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1:25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C6BBB67F-1264-E474-FE43-463FC2A004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61" y="1171298"/>
            <a:ext cx="216000" cy="2160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68D8ACB7-EE6B-ECF2-8D58-5DED81969E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97" y="1172648"/>
            <a:ext cx="216000" cy="2160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C1678D80-D094-C170-715D-6D8CB8EFC5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03" y="1173349"/>
            <a:ext cx="216000" cy="216000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0D599A51-7A30-83C4-5B73-5431F12BC8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63" y="1171298"/>
            <a:ext cx="216000" cy="2160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FF047E6-BF3D-260B-97F5-E8D39DAEEBB0}"/>
              </a:ext>
            </a:extLst>
          </p:cNvPr>
          <p:cNvSpPr txBox="1"/>
          <p:nvPr/>
        </p:nvSpPr>
        <p:spPr>
          <a:xfrm>
            <a:off x="4246607" y="926276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입장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5DCA11-2607-A7BB-E236-876A7522BACE}"/>
              </a:ext>
            </a:extLst>
          </p:cNvPr>
          <p:cNvSpPr txBox="1"/>
          <p:nvPr/>
        </p:nvSpPr>
        <p:spPr>
          <a:xfrm>
            <a:off x="3727816" y="1150909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입장 후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0D419D-5D48-B7D1-9ACF-30684B791694}"/>
              </a:ext>
            </a:extLst>
          </p:cNvPr>
          <p:cNvSpPr txBox="1"/>
          <p:nvPr/>
        </p:nvSpPr>
        <p:spPr>
          <a:xfrm>
            <a:off x="3992121" y="141098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120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C07105-3DAD-3488-9B10-775152E588B6}"/>
              </a:ext>
            </a:extLst>
          </p:cNvPr>
          <p:cNvSpPr txBox="1"/>
          <p:nvPr/>
        </p:nvSpPr>
        <p:spPr>
          <a:xfrm>
            <a:off x="4508263" y="1411314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115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4EF0D253-1BB3-463F-0CD5-DC0DD62FA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10" y="1729549"/>
            <a:ext cx="216000" cy="216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5BC7CD4-3000-E0A7-4592-0CEAD610DAB7}"/>
              </a:ext>
            </a:extLst>
          </p:cNvPr>
          <p:cNvSpPr txBox="1"/>
          <p:nvPr/>
        </p:nvSpPr>
        <p:spPr>
          <a:xfrm>
            <a:off x="4003342" y="1706798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110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AF091D-0854-FCA4-62AF-804C1F11CDAC}"/>
              </a:ext>
            </a:extLst>
          </p:cNvPr>
          <p:cNvSpPr txBox="1"/>
          <p:nvPr/>
        </p:nvSpPr>
        <p:spPr>
          <a:xfrm>
            <a:off x="3988410" y="1975351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103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0E57B4D8-2E7A-2A8B-180A-451C8EB257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34" y="2000737"/>
            <a:ext cx="216000" cy="216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6072F40-372B-2DCD-183B-95EACE0FFAE2}"/>
              </a:ext>
            </a:extLst>
          </p:cNvPr>
          <p:cNvSpPr txBox="1"/>
          <p:nvPr/>
        </p:nvSpPr>
        <p:spPr>
          <a:xfrm>
            <a:off x="4485835" y="1993704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102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D625643D-9322-F5D4-47F6-084DDD7678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86" y="2295056"/>
            <a:ext cx="216000" cy="2160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D014DEA-C1F3-60B5-5120-CB8CC0B8A267}"/>
              </a:ext>
            </a:extLst>
          </p:cNvPr>
          <p:cNvSpPr txBox="1"/>
          <p:nvPr/>
        </p:nvSpPr>
        <p:spPr>
          <a:xfrm>
            <a:off x="4008626" y="227994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90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D335A3C4-559E-F379-CE3D-29CE65BD9F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87" y="2924815"/>
            <a:ext cx="216000" cy="216000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BD2FB20B-D497-A083-4818-BBDB71026E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23" y="2926165"/>
            <a:ext cx="216000" cy="216000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53BD3AC2-8074-81F6-C560-C64E159E5A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29" y="2926866"/>
            <a:ext cx="216000" cy="216000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FAD32DA8-5626-072C-3B79-9E756D5B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89" y="2924815"/>
            <a:ext cx="216000" cy="216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DD315B2-4FBF-3239-A340-A3ED4D75C223}"/>
              </a:ext>
            </a:extLst>
          </p:cNvPr>
          <p:cNvSpPr txBox="1"/>
          <p:nvPr/>
        </p:nvSpPr>
        <p:spPr>
          <a:xfrm>
            <a:off x="4015840" y="2921521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65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96" name="그림 95">
            <a:extLst>
              <a:ext uri="{FF2B5EF4-FFF2-40B4-BE49-F238E27FC236}">
                <a16:creationId xmlns:a16="http://schemas.microsoft.com/office/drawing/2014/main" id="{F29B06B2-9C12-124C-F951-08A7F66B2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29" y="2674700"/>
            <a:ext cx="216000" cy="2160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DF61004-4DB2-06C0-3D34-626EC5D076FD}"/>
              </a:ext>
            </a:extLst>
          </p:cNvPr>
          <p:cNvSpPr txBox="1"/>
          <p:nvPr/>
        </p:nvSpPr>
        <p:spPr>
          <a:xfrm>
            <a:off x="4056990" y="265840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72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3F202888-5E9F-CA56-9BD8-3E2D48BE9D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23" y="2673714"/>
            <a:ext cx="216000" cy="216000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A030F297-8EB2-083D-D12E-55FE2205C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76" y="3180991"/>
            <a:ext cx="216000" cy="2160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DDE28088-8CF7-697A-1512-C5AA15981AE3}"/>
              </a:ext>
            </a:extLst>
          </p:cNvPr>
          <p:cNvSpPr txBox="1"/>
          <p:nvPr/>
        </p:nvSpPr>
        <p:spPr>
          <a:xfrm>
            <a:off x="4014756" y="316588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60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02" name="그림 101">
            <a:extLst>
              <a:ext uri="{FF2B5EF4-FFF2-40B4-BE49-F238E27FC236}">
                <a16:creationId xmlns:a16="http://schemas.microsoft.com/office/drawing/2014/main" id="{C8536748-6838-59AB-7F7B-2BE9FDC151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15" y="3180514"/>
            <a:ext cx="216000" cy="216000"/>
          </a:xfrm>
          <a:prstGeom prst="rect">
            <a:avLst/>
          </a:prstGeom>
        </p:spPr>
      </p:pic>
      <p:pic>
        <p:nvPicPr>
          <p:cNvPr id="104" name="그림 103">
            <a:extLst>
              <a:ext uri="{FF2B5EF4-FFF2-40B4-BE49-F238E27FC236}">
                <a16:creationId xmlns:a16="http://schemas.microsoft.com/office/drawing/2014/main" id="{6EBCF730-325D-26E5-54B9-1A096E4185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15" y="3177369"/>
            <a:ext cx="216000" cy="216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2DBA34F3-622D-6C8F-AB23-D9A9ECFA333F}"/>
              </a:ext>
            </a:extLst>
          </p:cNvPr>
          <p:cNvSpPr txBox="1"/>
          <p:nvPr/>
        </p:nvSpPr>
        <p:spPr>
          <a:xfrm>
            <a:off x="4504397" y="3175764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54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06" name="그림 105">
            <a:extLst>
              <a:ext uri="{FF2B5EF4-FFF2-40B4-BE49-F238E27FC236}">
                <a16:creationId xmlns:a16="http://schemas.microsoft.com/office/drawing/2014/main" id="{1C8B46EA-3ECE-B8DE-3413-001744476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76" y="3463194"/>
            <a:ext cx="216000" cy="216000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id="{72429030-1718-739E-60C3-6576B543D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76" y="3463194"/>
            <a:ext cx="216000" cy="2160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0211EB05-2B67-D052-FDCA-BD2D57DF3593}"/>
              </a:ext>
            </a:extLst>
          </p:cNvPr>
          <p:cNvSpPr txBox="1"/>
          <p:nvPr/>
        </p:nvSpPr>
        <p:spPr>
          <a:xfrm>
            <a:off x="4015481" y="346319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 50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09" name="그림 108">
            <a:extLst>
              <a:ext uri="{FF2B5EF4-FFF2-40B4-BE49-F238E27FC236}">
                <a16:creationId xmlns:a16="http://schemas.microsoft.com/office/drawing/2014/main" id="{B9EEFB7B-A3F0-CE14-3659-ADA1C0275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2" y="3717976"/>
            <a:ext cx="216000" cy="21600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E68A5A87-CB96-2E61-8490-59F1FB9E3655}"/>
              </a:ext>
            </a:extLst>
          </p:cNvPr>
          <p:cNvSpPr txBox="1"/>
          <p:nvPr/>
        </p:nvSpPr>
        <p:spPr>
          <a:xfrm>
            <a:off x="4046523" y="370167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42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id="{334CE3E8-89E3-8906-2415-DCD66D7448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76" y="3716990"/>
            <a:ext cx="216000" cy="216000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1C848DC0-CCD6-E040-CDBF-39F40E20D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1" y="4037402"/>
            <a:ext cx="216000" cy="216000"/>
          </a:xfrm>
          <a:prstGeom prst="rect">
            <a:avLst/>
          </a:prstGeom>
        </p:spPr>
      </p:pic>
      <p:pic>
        <p:nvPicPr>
          <p:cNvPr id="113" name="그림 112">
            <a:extLst>
              <a:ext uri="{FF2B5EF4-FFF2-40B4-BE49-F238E27FC236}">
                <a16:creationId xmlns:a16="http://schemas.microsoft.com/office/drawing/2014/main" id="{770AA76B-BF15-5E06-0513-CA8738B40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32" y="4037402"/>
            <a:ext cx="216000" cy="216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CDE1C37-3297-9A24-E437-2849B07BD783}"/>
              </a:ext>
            </a:extLst>
          </p:cNvPr>
          <p:cNvSpPr txBox="1"/>
          <p:nvPr/>
        </p:nvSpPr>
        <p:spPr>
          <a:xfrm>
            <a:off x="4053907" y="4029911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30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CCBB7EC6-9B79-9FCF-857D-C35BF6B8FF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22" y="4295634"/>
            <a:ext cx="216000" cy="2160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0D663D95-84EF-CDCF-6DF9-132D01538974}"/>
              </a:ext>
            </a:extLst>
          </p:cNvPr>
          <p:cNvSpPr txBox="1"/>
          <p:nvPr/>
        </p:nvSpPr>
        <p:spPr>
          <a:xfrm>
            <a:off x="4053907" y="429119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22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C1DD452A-437B-9EB4-AEFD-8AA5F4A1F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29" y="4610262"/>
            <a:ext cx="216000" cy="2160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E44FC7EF-C6BE-956D-A908-5AE954E02FAD}"/>
              </a:ext>
            </a:extLst>
          </p:cNvPr>
          <p:cNvSpPr txBox="1"/>
          <p:nvPr/>
        </p:nvSpPr>
        <p:spPr>
          <a:xfrm>
            <a:off x="4072230" y="4593964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12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9" name="그림 118">
            <a:extLst>
              <a:ext uri="{FF2B5EF4-FFF2-40B4-BE49-F238E27FC236}">
                <a16:creationId xmlns:a16="http://schemas.microsoft.com/office/drawing/2014/main" id="{E290B2F2-8D4E-C413-BD63-3BDEB14199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23" y="4609276"/>
            <a:ext cx="216000" cy="216000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F46B6AF3-EAA8-E23F-C4C3-B86A991FB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89" y="4609074"/>
            <a:ext cx="216000" cy="216000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9A57AC0-EBFA-AA25-D206-F0ED757C2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77494"/>
              </p:ext>
            </p:extLst>
          </p:nvPr>
        </p:nvGraphicFramePr>
        <p:xfrm>
          <a:off x="3532780" y="379845"/>
          <a:ext cx="1590261" cy="4796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620">
                  <a:extLst>
                    <a:ext uri="{9D8B030D-6E8A-4147-A177-3AD203B41FA5}">
                      <a16:colId xmlns:a16="http://schemas.microsoft.com/office/drawing/2014/main" val="2229943338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47232834"/>
                    </a:ext>
                  </a:extLst>
                </a:gridCol>
                <a:gridCol w="863461">
                  <a:extLst>
                    <a:ext uri="{9D8B030D-6E8A-4147-A177-3AD203B41FA5}">
                      <a16:colId xmlns:a16="http://schemas.microsoft.com/office/drawing/2014/main" val="1206875723"/>
                    </a:ext>
                  </a:extLst>
                </a:gridCol>
              </a:tblGrid>
              <a:tr h="29616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</a:rPr>
                        <a:t>대기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277467"/>
                  </a:ext>
                </a:extLst>
              </a:tr>
              <a:tr h="296164">
                <a:tc>
                  <a:txBody>
                    <a:bodyPr/>
                    <a:lstStyle/>
                    <a:p>
                      <a:pPr algn="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560737"/>
                  </a:ext>
                </a:extLst>
              </a:tr>
              <a:tr h="296164">
                <a:tc>
                  <a:txBody>
                    <a:bodyPr/>
                    <a:lstStyle/>
                    <a:p>
                      <a:pPr algn="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007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latinLnBrk="1"/>
                      <a:endParaRPr lang="ko-KR" alt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616633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529259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110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062255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722794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349025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22933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503496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831317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667183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572326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42231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40525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189501"/>
                  </a:ext>
                </a:extLst>
              </a:tr>
              <a:tr h="29160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6051912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245772A9-D3D2-3712-A860-46474BF3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78" y="866737"/>
            <a:ext cx="216000" cy="216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4901B6-9168-9A3C-9CEA-203A21B5DF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78" y="1016737"/>
            <a:ext cx="216000" cy="216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D76B1E0-0222-347D-3CE4-CFF3D8BD3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78" y="1166737"/>
            <a:ext cx="216000" cy="216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A4486FA-E14D-E1AF-A8B9-87669EC00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78" y="1316737"/>
            <a:ext cx="216000" cy="216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7DAC219-6EDC-1174-AF26-E64E70D40EF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78" y="1466737"/>
            <a:ext cx="216000" cy="216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220716B-6F4A-CB6C-002A-86366D346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25" y="1565984"/>
            <a:ext cx="216000" cy="216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D2FEC11-B8B0-2205-0A67-B0173AA223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78" y="1766737"/>
            <a:ext cx="216000" cy="216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CBFAA89-EFC4-8130-144C-4839CC03E8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53" y="1865912"/>
            <a:ext cx="216000" cy="216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D66C23CD-94C4-9B23-CC1C-931125755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78" y="2066737"/>
            <a:ext cx="216000" cy="2160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97CEA3A-F811-65AA-8E24-F331F7388D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78" y="2216737"/>
            <a:ext cx="216000" cy="2160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2580723-F5DF-BE6A-CF35-5EFAE86C6F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78" y="2366737"/>
            <a:ext cx="216000" cy="2160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CB35797F-8D2D-B6F0-1FAD-B845BA986E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78" y="2516737"/>
            <a:ext cx="216000" cy="2160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8ADE3A39-8197-1005-82F1-8EAD75CF68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78" y="2666737"/>
            <a:ext cx="216000" cy="2160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0A706D8D-D18F-C0C2-B80B-87A71C43B6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53" y="2765912"/>
            <a:ext cx="216000" cy="216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42043F2F-8B85-03FD-3596-7BC957CC55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78" y="2966737"/>
            <a:ext cx="216000" cy="2160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0EE66882-D596-95F1-6192-525F18E2CC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53" y="3065912"/>
            <a:ext cx="216000" cy="216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59C5DF9-00D2-A150-B2A7-CA974221FB4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78" y="3266737"/>
            <a:ext cx="216000" cy="2160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D3494DFF-526D-DA00-C7D3-D47DC010F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53" y="3365912"/>
            <a:ext cx="216000" cy="2160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7EF59FAE-E566-DCAB-8941-63E05D0E5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78" y="3566737"/>
            <a:ext cx="216000" cy="216000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910BC13-5C0E-8800-4275-94FA582786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78" y="3716737"/>
            <a:ext cx="216000" cy="2160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C83EA259-DEBF-7FEE-6500-82D0488E0B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78" y="3866737"/>
            <a:ext cx="216000" cy="2160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991C22CB-48C2-2A79-2C3A-047CC6F88A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78" y="4016737"/>
            <a:ext cx="216000" cy="21600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7A6EC8D6-6FCE-8C81-50BC-2F555138C17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53" y="4115912"/>
            <a:ext cx="216000" cy="2160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E152530A-CDD2-A030-953B-8848248E4D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78" y="4316737"/>
            <a:ext cx="216000" cy="216000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680172D8-8F31-6917-14FC-7B389ED929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78" y="4466737"/>
            <a:ext cx="216000" cy="216000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85706ED4-834D-642E-72AF-C8F1037E4DC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78" y="4616737"/>
            <a:ext cx="216000" cy="216000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F9063F9A-1955-7A34-7651-9523A396490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78" y="4766737"/>
            <a:ext cx="216000" cy="216000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D658A548-7E41-AD2A-CD34-4CC7D8E9F90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978" y="491673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메이플스토리">
      <a:majorFont>
        <a:latin typeface="메이플스토리"/>
        <a:ea typeface="메이플스토리"/>
        <a:cs typeface=""/>
      </a:majorFont>
      <a:minorFont>
        <a:latin typeface="메이플스토리"/>
        <a:ea typeface="메이플스토리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121</Words>
  <Application>Microsoft Office PowerPoint</Application>
  <PresentationFormat>와이드스크린</PresentationFormat>
  <Paragraphs>103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메이플스토리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Seonjin Kim</dc:creator>
  <cp:lastModifiedBy>Seonjin Kim</cp:lastModifiedBy>
  <cp:revision>21</cp:revision>
  <dcterms:created xsi:type="dcterms:W3CDTF">2025-08-02T05:47:25Z</dcterms:created>
  <dcterms:modified xsi:type="dcterms:W3CDTF">2025-08-02T08:03:29Z</dcterms:modified>
</cp:coreProperties>
</file>