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embeddedFontLst>
    <p:embeddedFont>
      <p:font typeface="Dongle"/>
      <p:regular r:id="rId25"/>
      <p:bold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Dongle-bold.fntdata"/><Relationship Id="rId25" Type="http://schemas.openxmlformats.org/officeDocument/2006/relationships/font" Target="fonts/Dongle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3a7e3d6ed62_0_6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3a7e3d6ed62_0_6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3a7e3d6ed62_0_6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3a7e3d6ed62_0_6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3a7e3d6ed62_0_7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3a7e3d6ed62_0_7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3a7e3d6ed62_0_8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9" name="Google Shape;589;g3a7e3d6ed62_0_8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g3a7e3d6ed62_0_8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6" name="Google Shape;596;g3a7e3d6ed62_0_8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g3a7e3d6ed62_0_9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2" name="Google Shape;662;g3a7e3d6ed62_0_9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g3a7e3d6ed62_0_10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6" name="Google Shape;736;g3a7e3d6ed62_0_10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8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g3a7e3d6ed62_0_1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0" name="Google Shape;810;g3a7e3d6ed62_0_1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2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g3a7e3d6ed62_0_1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4" name="Google Shape;904;g3a7e3d6ed62_0_1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6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g3a7e3d6ed62_0_12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8" name="Google Shape;998;g3a7e3d6ed62_0_12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a7e3d6ed62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a7e3d6ed62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a7e3d6ed62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a7e3d6ed62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a7e3d6ed62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a7e3d6ed62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a7e3d6ed62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a7e3d6ed62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a7e3d6ed62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a7e3d6ed62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a7e3d6ed62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a7e3d6ed62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a7e3d6ed62_0_4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3a7e3d6ed62_0_4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3a7e3d6ed62_0_2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3a7e3d6ed62_0_2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maplescouter.com/info?name=%EC%B4%88%EB%B3%B4%EC%A8%A9&amp;preset=00000" TargetMode="External"/><Relationship Id="rId4" Type="http://schemas.openxmlformats.org/officeDocument/2006/relationships/image" Target="../media/image119.gif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5.png"/><Relationship Id="rId4" Type="http://schemas.openxmlformats.org/officeDocument/2006/relationships/image" Target="../media/image8.png"/><Relationship Id="rId11" Type="http://schemas.openxmlformats.org/officeDocument/2006/relationships/image" Target="../media/image1.png"/><Relationship Id="rId10" Type="http://schemas.openxmlformats.org/officeDocument/2006/relationships/image" Target="../media/image15.png"/><Relationship Id="rId9" Type="http://schemas.openxmlformats.org/officeDocument/2006/relationships/image" Target="../media/image5.png"/><Relationship Id="rId5" Type="http://schemas.openxmlformats.org/officeDocument/2006/relationships/image" Target="../media/image4.png"/><Relationship Id="rId6" Type="http://schemas.openxmlformats.org/officeDocument/2006/relationships/image" Target="../media/image6.png"/><Relationship Id="rId7" Type="http://schemas.openxmlformats.org/officeDocument/2006/relationships/image" Target="../media/image10.png"/><Relationship Id="rId8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8.png"/><Relationship Id="rId11" Type="http://schemas.openxmlformats.org/officeDocument/2006/relationships/image" Target="../media/image10.png"/><Relationship Id="rId10" Type="http://schemas.openxmlformats.org/officeDocument/2006/relationships/image" Target="../media/image6.png"/><Relationship Id="rId12" Type="http://schemas.openxmlformats.org/officeDocument/2006/relationships/image" Target="../media/image4.png"/><Relationship Id="rId9" Type="http://schemas.openxmlformats.org/officeDocument/2006/relationships/image" Target="../media/image15.png"/><Relationship Id="rId5" Type="http://schemas.openxmlformats.org/officeDocument/2006/relationships/image" Target="../media/image45.png"/><Relationship Id="rId6" Type="http://schemas.openxmlformats.org/officeDocument/2006/relationships/image" Target="../media/image13.png"/><Relationship Id="rId7" Type="http://schemas.openxmlformats.org/officeDocument/2006/relationships/image" Target="../media/image5.png"/><Relationship Id="rId8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4.png"/><Relationship Id="rId7" Type="http://schemas.openxmlformats.org/officeDocument/2006/relationships/image" Target="../media/image8.png"/><Relationship Id="rId8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Relationship Id="rId4" Type="http://schemas.openxmlformats.org/officeDocument/2006/relationships/image" Target="../media/image45.png"/><Relationship Id="rId9" Type="http://schemas.openxmlformats.org/officeDocument/2006/relationships/image" Target="../media/image4.png"/><Relationship Id="rId5" Type="http://schemas.openxmlformats.org/officeDocument/2006/relationships/image" Target="../media/image1.png"/><Relationship Id="rId6" Type="http://schemas.openxmlformats.org/officeDocument/2006/relationships/image" Target="../media/image6.png"/><Relationship Id="rId7" Type="http://schemas.openxmlformats.org/officeDocument/2006/relationships/image" Target="../media/image9.png"/><Relationship Id="rId8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Relationship Id="rId4" Type="http://schemas.openxmlformats.org/officeDocument/2006/relationships/image" Target="../media/image45.png"/><Relationship Id="rId11" Type="http://schemas.openxmlformats.org/officeDocument/2006/relationships/image" Target="../media/image13.png"/><Relationship Id="rId10" Type="http://schemas.openxmlformats.org/officeDocument/2006/relationships/image" Target="../media/image5.png"/><Relationship Id="rId9" Type="http://schemas.openxmlformats.org/officeDocument/2006/relationships/image" Target="../media/image4.png"/><Relationship Id="rId5" Type="http://schemas.openxmlformats.org/officeDocument/2006/relationships/image" Target="../media/image6.png"/><Relationship Id="rId6" Type="http://schemas.openxmlformats.org/officeDocument/2006/relationships/image" Target="../media/image15.png"/><Relationship Id="rId7" Type="http://schemas.openxmlformats.org/officeDocument/2006/relationships/image" Target="../media/image9.png"/><Relationship Id="rId8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5.png"/><Relationship Id="rId4" Type="http://schemas.openxmlformats.org/officeDocument/2006/relationships/image" Target="../media/image8.png"/><Relationship Id="rId11" Type="http://schemas.openxmlformats.org/officeDocument/2006/relationships/image" Target="../media/image1.png"/><Relationship Id="rId10" Type="http://schemas.openxmlformats.org/officeDocument/2006/relationships/image" Target="../media/image5.png"/><Relationship Id="rId9" Type="http://schemas.openxmlformats.org/officeDocument/2006/relationships/image" Target="../media/image13.png"/><Relationship Id="rId5" Type="http://schemas.openxmlformats.org/officeDocument/2006/relationships/image" Target="../media/image6.png"/><Relationship Id="rId6" Type="http://schemas.openxmlformats.org/officeDocument/2006/relationships/image" Target="../media/image15.png"/><Relationship Id="rId7" Type="http://schemas.openxmlformats.org/officeDocument/2006/relationships/image" Target="../media/image9.png"/><Relationship Id="rId8" Type="http://schemas.openxmlformats.org/officeDocument/2006/relationships/image" Target="../media/image1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5.png"/><Relationship Id="rId4" Type="http://schemas.openxmlformats.org/officeDocument/2006/relationships/image" Target="../media/image8.png"/><Relationship Id="rId11" Type="http://schemas.openxmlformats.org/officeDocument/2006/relationships/image" Target="../media/image5.png"/><Relationship Id="rId10" Type="http://schemas.openxmlformats.org/officeDocument/2006/relationships/image" Target="../media/image9.png"/><Relationship Id="rId9" Type="http://schemas.openxmlformats.org/officeDocument/2006/relationships/image" Target="../media/image15.png"/><Relationship Id="rId5" Type="http://schemas.openxmlformats.org/officeDocument/2006/relationships/image" Target="../media/image4.png"/><Relationship Id="rId6" Type="http://schemas.openxmlformats.org/officeDocument/2006/relationships/image" Target="../media/image6.png"/><Relationship Id="rId7" Type="http://schemas.openxmlformats.org/officeDocument/2006/relationships/image" Target="../media/image10.png"/><Relationship Id="rId8" Type="http://schemas.openxmlformats.org/officeDocument/2006/relationships/image" Target="../media/image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Relationship Id="rId4" Type="http://schemas.openxmlformats.org/officeDocument/2006/relationships/image" Target="../media/image45.png"/><Relationship Id="rId11" Type="http://schemas.openxmlformats.org/officeDocument/2006/relationships/image" Target="../media/image15.png"/><Relationship Id="rId10" Type="http://schemas.openxmlformats.org/officeDocument/2006/relationships/image" Target="../media/image9.png"/><Relationship Id="rId12" Type="http://schemas.openxmlformats.org/officeDocument/2006/relationships/image" Target="../media/image4.png"/><Relationship Id="rId9" Type="http://schemas.openxmlformats.org/officeDocument/2006/relationships/image" Target="../media/image6.png"/><Relationship Id="rId5" Type="http://schemas.openxmlformats.org/officeDocument/2006/relationships/image" Target="../media/image8.png"/><Relationship Id="rId6" Type="http://schemas.openxmlformats.org/officeDocument/2006/relationships/image" Target="../media/image13.png"/><Relationship Id="rId7" Type="http://schemas.openxmlformats.org/officeDocument/2006/relationships/image" Target="../media/image5.png"/><Relationship Id="rId8" Type="http://schemas.openxmlformats.org/officeDocument/2006/relationships/image" Target="../media/image1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png"/><Relationship Id="rId4" Type="http://schemas.openxmlformats.org/officeDocument/2006/relationships/image" Target="../media/image10.png"/><Relationship Id="rId5" Type="http://schemas.openxmlformats.org/officeDocument/2006/relationships/image" Target="../media/image6.png"/><Relationship Id="rId6" Type="http://schemas.openxmlformats.org/officeDocument/2006/relationships/image" Target="../media/image4.png"/><Relationship Id="rId7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45.png"/><Relationship Id="rId11" Type="http://schemas.openxmlformats.org/officeDocument/2006/relationships/image" Target="../media/image13.png"/><Relationship Id="rId10" Type="http://schemas.openxmlformats.org/officeDocument/2006/relationships/image" Target="../media/image5.png"/><Relationship Id="rId12" Type="http://schemas.openxmlformats.org/officeDocument/2006/relationships/image" Target="../media/image15.png"/><Relationship Id="rId9" Type="http://schemas.openxmlformats.org/officeDocument/2006/relationships/image" Target="../media/image4.png"/><Relationship Id="rId5" Type="http://schemas.openxmlformats.org/officeDocument/2006/relationships/image" Target="../media/image1.png"/><Relationship Id="rId6" Type="http://schemas.openxmlformats.org/officeDocument/2006/relationships/image" Target="../media/image6.png"/><Relationship Id="rId7" Type="http://schemas.openxmlformats.org/officeDocument/2006/relationships/image" Target="../media/image9.png"/><Relationship Id="rId8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45.png"/><Relationship Id="rId11" Type="http://schemas.openxmlformats.org/officeDocument/2006/relationships/image" Target="../media/image1.png"/><Relationship Id="rId10" Type="http://schemas.openxmlformats.org/officeDocument/2006/relationships/image" Target="../media/image5.png"/><Relationship Id="rId12" Type="http://schemas.openxmlformats.org/officeDocument/2006/relationships/image" Target="../media/image13.png"/><Relationship Id="rId9" Type="http://schemas.openxmlformats.org/officeDocument/2006/relationships/image" Target="../media/image4.png"/><Relationship Id="rId5" Type="http://schemas.openxmlformats.org/officeDocument/2006/relationships/image" Target="../media/image6.png"/><Relationship Id="rId6" Type="http://schemas.openxmlformats.org/officeDocument/2006/relationships/image" Target="../media/image15.png"/><Relationship Id="rId7" Type="http://schemas.openxmlformats.org/officeDocument/2006/relationships/image" Target="../media/image9.png"/><Relationship Id="rId8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5.png"/><Relationship Id="rId4" Type="http://schemas.openxmlformats.org/officeDocument/2006/relationships/image" Target="../media/image8.png"/><Relationship Id="rId11" Type="http://schemas.openxmlformats.org/officeDocument/2006/relationships/image" Target="../media/image5.png"/><Relationship Id="rId10" Type="http://schemas.openxmlformats.org/officeDocument/2006/relationships/image" Target="../media/image13.png"/><Relationship Id="rId12" Type="http://schemas.openxmlformats.org/officeDocument/2006/relationships/image" Target="../media/image9.png"/><Relationship Id="rId9" Type="http://schemas.openxmlformats.org/officeDocument/2006/relationships/image" Target="../media/image15.png"/><Relationship Id="rId5" Type="http://schemas.openxmlformats.org/officeDocument/2006/relationships/image" Target="../media/image4.png"/><Relationship Id="rId6" Type="http://schemas.openxmlformats.org/officeDocument/2006/relationships/image" Target="../media/image6.png"/><Relationship Id="rId7" Type="http://schemas.openxmlformats.org/officeDocument/2006/relationships/image" Target="../media/image1.png"/><Relationship Id="rId8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 flipH="1" rot="10800000">
            <a:off x="31475" y="31825"/>
            <a:ext cx="9076200" cy="5061300"/>
          </a:xfrm>
          <a:prstGeom prst="snip1Rect">
            <a:avLst>
              <a:gd fmla="val 16667" name="adj"/>
            </a:avLst>
          </a:prstGeom>
          <a:noFill/>
          <a:ln cap="flat" cmpd="sng" w="114300">
            <a:solidFill>
              <a:srgbClr val="B4A7D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/>
          <p:nvPr/>
        </p:nvSpPr>
        <p:spPr>
          <a:xfrm flipH="1" rot="10800000">
            <a:off x="133825" y="126197"/>
            <a:ext cx="8879700" cy="4888200"/>
          </a:xfrm>
          <a:prstGeom prst="snip1Rect">
            <a:avLst>
              <a:gd fmla="val 16667" name="adj"/>
            </a:avLst>
          </a:prstGeom>
          <a:solidFill>
            <a:srgbClr val="E9E5F2"/>
          </a:solidFill>
          <a:ln cap="flat" cmpd="sng" w="114300">
            <a:solidFill>
              <a:srgbClr val="D9D2E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3"/>
          <p:cNvSpPr/>
          <p:nvPr/>
        </p:nvSpPr>
        <p:spPr>
          <a:xfrm>
            <a:off x="582519" y="551022"/>
            <a:ext cx="8029500" cy="128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7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7200">
                <a:solidFill>
                  <a:srgbClr val="351C75"/>
                </a:solidFill>
                <a:latin typeface="Dongle"/>
                <a:ea typeface="Dongle"/>
                <a:cs typeface="Dongle"/>
                <a:sym typeface="Dongle"/>
              </a:rPr>
              <a:t>데몬 슬레이어 헥사강화가이드</a:t>
            </a:r>
            <a:endParaRPr sz="7200">
              <a:solidFill>
                <a:srgbClr val="351C75"/>
              </a:solidFill>
              <a:latin typeface="Dongle"/>
              <a:ea typeface="Dongle"/>
              <a:cs typeface="Dongle"/>
              <a:sym typeface="Dongle"/>
            </a:endParaRPr>
          </a:p>
          <a:p>
            <a:pPr indent="0" lvl="0" marL="0" rtl="0" algn="ctr">
              <a:lnSpc>
                <a:spcPct val="72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" sz="7200">
                <a:solidFill>
                  <a:srgbClr val="351C75"/>
                </a:solidFill>
                <a:latin typeface="Dongle"/>
                <a:ea typeface="Dongle"/>
                <a:cs typeface="Dongle"/>
                <a:sym typeface="Dongle"/>
              </a:rPr>
              <a:t>(</a:t>
            </a:r>
            <a:r>
              <a:rPr lang="ko" sz="7200">
                <a:solidFill>
                  <a:srgbClr val="351C75"/>
                </a:solidFill>
                <a:latin typeface="Dongle"/>
                <a:ea typeface="Dongle"/>
                <a:cs typeface="Dongle"/>
                <a:sym typeface="Dongle"/>
              </a:rPr>
              <a:t>KMS v1.2.409)</a:t>
            </a:r>
            <a:endParaRPr sz="7200">
              <a:solidFill>
                <a:srgbClr val="351C75"/>
              </a:solidFill>
              <a:latin typeface="Dongle"/>
              <a:ea typeface="Dongle"/>
              <a:cs typeface="Dongle"/>
              <a:sym typeface="Dongle"/>
            </a:endParaRPr>
          </a:p>
        </p:txBody>
      </p:sp>
      <p:sp>
        <p:nvSpPr>
          <p:cNvPr id="57" name="Google Shape;57;p13"/>
          <p:cNvSpPr/>
          <p:nvPr/>
        </p:nvSpPr>
        <p:spPr>
          <a:xfrm>
            <a:off x="582525" y="2511100"/>
            <a:ext cx="4384500" cy="18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latin typeface="Dongle"/>
              <a:ea typeface="Dongle"/>
              <a:cs typeface="Dongle"/>
              <a:sym typeface="Dongl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4000">
                <a:latin typeface="Dongle"/>
                <a:ea typeface="Dongle"/>
                <a:cs typeface="Dongle"/>
                <a:sym typeface="Dongle"/>
              </a:rPr>
              <a:t>작성자: 초보쨩</a:t>
            </a:r>
            <a:r>
              <a:rPr b="1" baseline="30000" lang="ko" sz="4000">
                <a:latin typeface="Dongle"/>
                <a:ea typeface="Dongle"/>
                <a:cs typeface="Dongle"/>
                <a:sym typeface="Dongle"/>
              </a:rPr>
              <a:t>*</a:t>
            </a:r>
            <a:endParaRPr b="1" baseline="30000" sz="4000">
              <a:latin typeface="Dongle"/>
              <a:ea typeface="Dongle"/>
              <a:cs typeface="Dongle"/>
              <a:sym typeface="Dongl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Dongle"/>
              <a:ea typeface="Dongle"/>
              <a:cs typeface="Dongle"/>
              <a:sym typeface="Dongl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2800">
                <a:solidFill>
                  <a:schemeClr val="dk1"/>
                </a:solidFill>
                <a:latin typeface="Dongle"/>
                <a:ea typeface="Dongle"/>
                <a:cs typeface="Dongle"/>
                <a:sym typeface="Dongle"/>
              </a:rPr>
              <a:t>최종 수정일: 2025.11.22.</a:t>
            </a:r>
            <a:endParaRPr b="1" baseline="30000" sz="2800">
              <a:latin typeface="Dongle"/>
              <a:ea typeface="Dongle"/>
              <a:cs typeface="Dongle"/>
              <a:sym typeface="Dongle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168734" y="4582917"/>
            <a:ext cx="6995400" cy="4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1600">
                <a:solidFill>
                  <a:schemeClr val="dk1"/>
                </a:solidFill>
                <a:latin typeface="Dongle"/>
                <a:ea typeface="Dongle"/>
                <a:cs typeface="Dongle"/>
                <a:sym typeface="Dongle"/>
              </a:rPr>
              <a:t>*</a:t>
            </a:r>
            <a:r>
              <a:rPr b="1" lang="ko" sz="1600" u="sng">
                <a:solidFill>
                  <a:schemeClr val="hlink"/>
                </a:solidFill>
                <a:latin typeface="Dongle"/>
                <a:ea typeface="Dongle"/>
                <a:cs typeface="Dongle"/>
                <a:sym typeface="Dongle"/>
                <a:hlinkClick r:id="rId3"/>
              </a:rPr>
              <a:t>https://maplescouter.com/info?name=%EC%B4%88%EB%B3%B4%EC%A8%A9&amp;preset=00000</a:t>
            </a:r>
            <a:r>
              <a:rPr b="1" lang="ko" sz="1600">
                <a:solidFill>
                  <a:schemeClr val="dk1"/>
                </a:solidFill>
                <a:latin typeface="Dongle"/>
                <a:ea typeface="Dongle"/>
                <a:cs typeface="Dongle"/>
                <a:sym typeface="Dongle"/>
              </a:rPr>
              <a:t> </a:t>
            </a:r>
            <a:endParaRPr sz="1600">
              <a:latin typeface="Dongle"/>
              <a:ea typeface="Dongle"/>
              <a:cs typeface="Dongle"/>
              <a:sym typeface="Dongle"/>
            </a:endParaRPr>
          </a:p>
        </p:txBody>
      </p:sp>
      <p:pic>
        <p:nvPicPr>
          <p:cNvPr id="59" name="Google Shape;59;p13" title="GbKJfmfXpwGvVZGAnphT9gYa5pS-K--unscreen.gif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95207" y="2221344"/>
            <a:ext cx="3852925" cy="265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  <p:sp>
        <p:nvSpPr>
          <p:cNvPr id="346" name="Google Shape;346;p22"/>
          <p:cNvSpPr/>
          <p:nvPr/>
        </p:nvSpPr>
        <p:spPr>
          <a:xfrm flipH="1" rot="10800000">
            <a:off x="31475" y="31825"/>
            <a:ext cx="9076200" cy="5061300"/>
          </a:xfrm>
          <a:prstGeom prst="snip1Rect">
            <a:avLst>
              <a:gd fmla="val 16667" name="adj"/>
            </a:avLst>
          </a:prstGeom>
          <a:noFill/>
          <a:ln cap="flat" cmpd="sng" w="114300">
            <a:solidFill>
              <a:srgbClr val="B4A7D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22"/>
          <p:cNvSpPr/>
          <p:nvPr/>
        </p:nvSpPr>
        <p:spPr>
          <a:xfrm flipH="1" rot="10800000">
            <a:off x="133825" y="126197"/>
            <a:ext cx="8879700" cy="4888200"/>
          </a:xfrm>
          <a:prstGeom prst="snip1Rect">
            <a:avLst>
              <a:gd fmla="val 16667" name="adj"/>
            </a:avLst>
          </a:prstGeom>
          <a:solidFill>
            <a:srgbClr val="E9E5F2"/>
          </a:solidFill>
          <a:ln cap="flat" cmpd="sng" w="114300">
            <a:solidFill>
              <a:srgbClr val="D9D2E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22"/>
          <p:cNvSpPr/>
          <p:nvPr/>
        </p:nvSpPr>
        <p:spPr>
          <a:xfrm>
            <a:off x="204675" y="201225"/>
            <a:ext cx="8745600" cy="47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4800">
                <a:solidFill>
                  <a:srgbClr val="351C75"/>
                </a:solidFill>
                <a:latin typeface="Dongle"/>
                <a:ea typeface="Dongle"/>
                <a:cs typeface="Dongle"/>
                <a:sym typeface="Dongle"/>
              </a:rPr>
              <a:t>유니온 챔피언 </a:t>
            </a:r>
            <a:r>
              <a:rPr lang="ko" sz="4800">
                <a:solidFill>
                  <a:srgbClr val="351C75"/>
                </a:solidFill>
                <a:latin typeface="Dongle"/>
                <a:ea typeface="Dongle"/>
                <a:cs typeface="Dongle"/>
                <a:sym typeface="Dongle"/>
              </a:rPr>
              <a:t>이후 </a:t>
            </a:r>
            <a:r>
              <a:rPr lang="ko" sz="4800">
                <a:solidFill>
                  <a:srgbClr val="351C75"/>
                </a:solidFill>
                <a:latin typeface="Dongle"/>
                <a:ea typeface="Dongle"/>
                <a:cs typeface="Dongle"/>
                <a:sym typeface="Dongle"/>
              </a:rPr>
              <a:t>- </a:t>
            </a:r>
            <a:r>
              <a:rPr lang="ko" sz="4800">
                <a:solidFill>
                  <a:srgbClr val="351C75"/>
                </a:solidFill>
                <a:latin typeface="Dongle"/>
                <a:ea typeface="Dongle"/>
                <a:cs typeface="Dongle"/>
                <a:sym typeface="Dongle"/>
              </a:rPr>
              <a:t>익스트림 스우</a:t>
            </a:r>
            <a:r>
              <a:rPr lang="ko" sz="4800">
                <a:solidFill>
                  <a:srgbClr val="351C75"/>
                </a:solidFill>
                <a:latin typeface="Dongle"/>
                <a:ea typeface="Dongle"/>
                <a:cs typeface="Dongle"/>
                <a:sym typeface="Dongle"/>
              </a:rPr>
              <a:t>(~80,000)</a:t>
            </a:r>
            <a:endParaRPr sz="4800">
              <a:solidFill>
                <a:srgbClr val="351C75"/>
              </a:solidFill>
              <a:latin typeface="Dongle"/>
              <a:ea typeface="Dongle"/>
              <a:cs typeface="Dongle"/>
              <a:sym typeface="Dongl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latin typeface="Dongle"/>
              <a:ea typeface="Dongle"/>
              <a:cs typeface="Dongle"/>
              <a:sym typeface="Dongl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A64D79"/>
              </a:solidFill>
              <a:latin typeface="Dongle"/>
              <a:ea typeface="Dongle"/>
              <a:cs typeface="Dongle"/>
              <a:sym typeface="Dongle"/>
            </a:endParaRPr>
          </a:p>
        </p:txBody>
      </p:sp>
      <p:sp>
        <p:nvSpPr>
          <p:cNvPr id="349" name="Google Shape;349;p22"/>
          <p:cNvSpPr/>
          <p:nvPr/>
        </p:nvSpPr>
        <p:spPr>
          <a:xfrm>
            <a:off x="415200" y="1136200"/>
            <a:ext cx="8336400" cy="1768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22"/>
          <p:cNvSpPr txBox="1"/>
          <p:nvPr/>
        </p:nvSpPr>
        <p:spPr>
          <a:xfrm>
            <a:off x="7131550" y="126200"/>
            <a:ext cx="18369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1600">
                <a:solidFill>
                  <a:srgbClr val="A64D79"/>
                </a:solidFill>
                <a:latin typeface="Dongle"/>
                <a:ea typeface="Dongle"/>
                <a:cs typeface="Dongle"/>
                <a:sym typeface="Dongle"/>
              </a:rPr>
              <a:t>2. 헥사강화순서(리레+웨폰)</a:t>
            </a:r>
            <a:endParaRPr sz="1600">
              <a:solidFill>
                <a:srgbClr val="A64D79"/>
              </a:solidFill>
            </a:endParaRPr>
          </a:p>
        </p:txBody>
      </p:sp>
      <p:cxnSp>
        <p:nvCxnSpPr>
          <p:cNvPr id="351" name="Google Shape;351;p22"/>
          <p:cNvCxnSpPr>
            <a:stCxn id="352" idx="3"/>
            <a:endCxn id="353" idx="1"/>
          </p:cNvCxnSpPr>
          <p:nvPr/>
        </p:nvCxnSpPr>
        <p:spPr>
          <a:xfrm>
            <a:off x="1015347" y="1461794"/>
            <a:ext cx="43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grpSp>
        <p:nvGrpSpPr>
          <p:cNvPr id="354" name="Google Shape;354;p22"/>
          <p:cNvGrpSpPr/>
          <p:nvPr/>
        </p:nvGrpSpPr>
        <p:grpSpPr>
          <a:xfrm>
            <a:off x="710547" y="1309394"/>
            <a:ext cx="304800" cy="562901"/>
            <a:chOff x="775675" y="1366381"/>
            <a:chExt cx="304800" cy="562901"/>
          </a:xfrm>
        </p:grpSpPr>
        <p:pic>
          <p:nvPicPr>
            <p:cNvPr id="352" name="Google Shape;352;p22" title="DemonSlayer_3.png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75675" y="1366381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5" name="Google Shape;355;p22"/>
            <p:cNvSpPr txBox="1"/>
            <p:nvPr/>
          </p:nvSpPr>
          <p:spPr>
            <a:xfrm>
              <a:off x="797827" y="1691082"/>
              <a:ext cx="258300" cy="238200"/>
            </a:xfrm>
            <a:prstGeom prst="rect">
              <a:avLst/>
            </a:prstGeom>
            <a:solidFill>
              <a:srgbClr val="A4C2F4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21</a:t>
              </a:r>
              <a:endParaRPr b="1" sz="1000"/>
            </a:p>
          </p:txBody>
        </p:sp>
      </p:grpSp>
      <p:grpSp>
        <p:nvGrpSpPr>
          <p:cNvPr id="356" name="Google Shape;356;p22"/>
          <p:cNvGrpSpPr/>
          <p:nvPr/>
        </p:nvGrpSpPr>
        <p:grpSpPr>
          <a:xfrm>
            <a:off x="1446797" y="1309394"/>
            <a:ext cx="304800" cy="562908"/>
            <a:chOff x="1511925" y="1366381"/>
            <a:chExt cx="304800" cy="562908"/>
          </a:xfrm>
        </p:grpSpPr>
        <p:pic>
          <p:nvPicPr>
            <p:cNvPr id="353" name="Google Shape;353;p22" title="DemonSlayer_2.png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511925" y="1366381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7" name="Google Shape;357;p22"/>
            <p:cNvSpPr txBox="1"/>
            <p:nvPr/>
          </p:nvSpPr>
          <p:spPr>
            <a:xfrm>
              <a:off x="1535177" y="1691089"/>
              <a:ext cx="258300" cy="238200"/>
            </a:xfrm>
            <a:prstGeom prst="rect">
              <a:avLst/>
            </a:prstGeom>
            <a:solidFill>
              <a:srgbClr val="9FC5E8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23</a:t>
              </a:r>
              <a:endParaRPr b="1" sz="1000"/>
            </a:p>
          </p:txBody>
        </p:sp>
      </p:grpSp>
      <p:cxnSp>
        <p:nvCxnSpPr>
          <p:cNvPr id="358" name="Google Shape;358;p22"/>
          <p:cNvCxnSpPr>
            <a:stCxn id="353" idx="3"/>
            <a:endCxn id="359" idx="1"/>
          </p:cNvCxnSpPr>
          <p:nvPr/>
        </p:nvCxnSpPr>
        <p:spPr>
          <a:xfrm>
            <a:off x="1751597" y="1461794"/>
            <a:ext cx="43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grpSp>
        <p:nvGrpSpPr>
          <p:cNvPr id="360" name="Google Shape;360;p22"/>
          <p:cNvGrpSpPr/>
          <p:nvPr/>
        </p:nvGrpSpPr>
        <p:grpSpPr>
          <a:xfrm>
            <a:off x="2183047" y="1309388"/>
            <a:ext cx="304800" cy="562914"/>
            <a:chOff x="2248175" y="1366375"/>
            <a:chExt cx="304800" cy="562914"/>
          </a:xfrm>
        </p:grpSpPr>
        <p:pic>
          <p:nvPicPr>
            <p:cNvPr id="359" name="Google Shape;359;p22" title="DemonSlayer_5.png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248175" y="1366375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1" name="Google Shape;361;p22"/>
            <p:cNvSpPr txBox="1"/>
            <p:nvPr/>
          </p:nvSpPr>
          <p:spPr>
            <a:xfrm>
              <a:off x="2272436" y="1691089"/>
              <a:ext cx="258300" cy="238200"/>
            </a:xfrm>
            <a:prstGeom prst="rect">
              <a:avLst/>
            </a:prstGeom>
            <a:solidFill>
              <a:srgbClr val="FFE599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16</a:t>
              </a:r>
              <a:endParaRPr b="1" sz="1000"/>
            </a:p>
          </p:txBody>
        </p:sp>
      </p:grpSp>
      <p:grpSp>
        <p:nvGrpSpPr>
          <p:cNvPr id="362" name="Google Shape;362;p22"/>
          <p:cNvGrpSpPr/>
          <p:nvPr/>
        </p:nvGrpSpPr>
        <p:grpSpPr>
          <a:xfrm>
            <a:off x="2919297" y="1309400"/>
            <a:ext cx="304800" cy="562902"/>
            <a:chOff x="2919300" y="1309400"/>
            <a:chExt cx="304800" cy="562902"/>
          </a:xfrm>
        </p:grpSpPr>
        <p:pic>
          <p:nvPicPr>
            <p:cNvPr id="363" name="Google Shape;363;p22" title="DemonSlayer_7.png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919300" y="1309400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4" name="Google Shape;364;p22"/>
            <p:cNvSpPr txBox="1"/>
            <p:nvPr/>
          </p:nvSpPr>
          <p:spPr>
            <a:xfrm>
              <a:off x="2942558" y="1634102"/>
              <a:ext cx="258300" cy="238200"/>
            </a:xfrm>
            <a:prstGeom prst="rect">
              <a:avLst/>
            </a:prstGeom>
            <a:solidFill>
              <a:srgbClr val="FFE599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19</a:t>
              </a:r>
              <a:endParaRPr b="1" sz="1000"/>
            </a:p>
          </p:txBody>
        </p:sp>
      </p:grpSp>
      <p:cxnSp>
        <p:nvCxnSpPr>
          <p:cNvPr id="365" name="Google Shape;365;p22"/>
          <p:cNvCxnSpPr>
            <a:stCxn id="359" idx="3"/>
            <a:endCxn id="363" idx="1"/>
          </p:cNvCxnSpPr>
          <p:nvPr/>
        </p:nvCxnSpPr>
        <p:spPr>
          <a:xfrm>
            <a:off x="2487847" y="1461788"/>
            <a:ext cx="43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366" name="Google Shape;366;p22"/>
          <p:cNvCxnSpPr>
            <a:stCxn id="363" idx="3"/>
            <a:endCxn id="367" idx="1"/>
          </p:cNvCxnSpPr>
          <p:nvPr/>
        </p:nvCxnSpPr>
        <p:spPr>
          <a:xfrm>
            <a:off x="3224097" y="1461800"/>
            <a:ext cx="43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grpSp>
        <p:nvGrpSpPr>
          <p:cNvPr id="368" name="Google Shape;368;p22"/>
          <p:cNvGrpSpPr/>
          <p:nvPr/>
        </p:nvGrpSpPr>
        <p:grpSpPr>
          <a:xfrm>
            <a:off x="3655547" y="1309400"/>
            <a:ext cx="304800" cy="562902"/>
            <a:chOff x="3655550" y="1309400"/>
            <a:chExt cx="304800" cy="562902"/>
          </a:xfrm>
        </p:grpSpPr>
        <p:pic>
          <p:nvPicPr>
            <p:cNvPr id="367" name="Google Shape;367;p22" title="DemonSlayer_8.png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655550" y="1309400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9" name="Google Shape;369;p22"/>
            <p:cNvSpPr txBox="1"/>
            <p:nvPr/>
          </p:nvSpPr>
          <p:spPr>
            <a:xfrm>
              <a:off x="3678808" y="1634102"/>
              <a:ext cx="258300" cy="238200"/>
            </a:xfrm>
            <a:prstGeom prst="rect">
              <a:avLst/>
            </a:prstGeom>
            <a:solidFill>
              <a:srgbClr val="FFE599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14</a:t>
              </a:r>
              <a:endParaRPr b="1" sz="1000"/>
            </a:p>
          </p:txBody>
        </p:sp>
      </p:grpSp>
      <p:grpSp>
        <p:nvGrpSpPr>
          <p:cNvPr id="370" name="Google Shape;370;p22"/>
          <p:cNvGrpSpPr/>
          <p:nvPr/>
        </p:nvGrpSpPr>
        <p:grpSpPr>
          <a:xfrm>
            <a:off x="4391797" y="1309400"/>
            <a:ext cx="304800" cy="562902"/>
            <a:chOff x="4391800" y="1309400"/>
            <a:chExt cx="304800" cy="562902"/>
          </a:xfrm>
        </p:grpSpPr>
        <p:pic>
          <p:nvPicPr>
            <p:cNvPr id="371" name="Google Shape;371;p22" title="DemonSlayer_9.png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4391800" y="1309400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2" name="Google Shape;372;p22"/>
            <p:cNvSpPr txBox="1"/>
            <p:nvPr/>
          </p:nvSpPr>
          <p:spPr>
            <a:xfrm>
              <a:off x="4415058" y="1634102"/>
              <a:ext cx="258300" cy="238200"/>
            </a:xfrm>
            <a:prstGeom prst="rect">
              <a:avLst/>
            </a:prstGeom>
            <a:solidFill>
              <a:srgbClr val="FFE599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14</a:t>
              </a:r>
              <a:endParaRPr b="1" sz="1000"/>
            </a:p>
          </p:txBody>
        </p:sp>
      </p:grpSp>
      <p:cxnSp>
        <p:nvCxnSpPr>
          <p:cNvPr id="373" name="Google Shape;373;p22"/>
          <p:cNvCxnSpPr>
            <a:stCxn id="367" idx="3"/>
            <a:endCxn id="371" idx="1"/>
          </p:cNvCxnSpPr>
          <p:nvPr/>
        </p:nvCxnSpPr>
        <p:spPr>
          <a:xfrm>
            <a:off x="3960347" y="1461800"/>
            <a:ext cx="43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374" name="Google Shape;374;p22"/>
          <p:cNvCxnSpPr>
            <a:stCxn id="371" idx="3"/>
            <a:endCxn id="375" idx="1"/>
          </p:cNvCxnSpPr>
          <p:nvPr/>
        </p:nvCxnSpPr>
        <p:spPr>
          <a:xfrm>
            <a:off x="4696597" y="1461800"/>
            <a:ext cx="43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grpSp>
        <p:nvGrpSpPr>
          <p:cNvPr id="376" name="Google Shape;376;p22"/>
          <p:cNvGrpSpPr/>
          <p:nvPr/>
        </p:nvGrpSpPr>
        <p:grpSpPr>
          <a:xfrm>
            <a:off x="5128047" y="1309400"/>
            <a:ext cx="304800" cy="562902"/>
            <a:chOff x="5128050" y="1309400"/>
            <a:chExt cx="304800" cy="562902"/>
          </a:xfrm>
        </p:grpSpPr>
        <p:pic>
          <p:nvPicPr>
            <p:cNvPr id="375" name="Google Shape;375;p22" title="DemonSlayer_3.png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128050" y="1309400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7" name="Google Shape;377;p22"/>
            <p:cNvSpPr txBox="1"/>
            <p:nvPr/>
          </p:nvSpPr>
          <p:spPr>
            <a:xfrm>
              <a:off x="5151308" y="1634102"/>
              <a:ext cx="258300" cy="238200"/>
            </a:xfrm>
            <a:prstGeom prst="rect">
              <a:avLst/>
            </a:prstGeom>
            <a:solidFill>
              <a:srgbClr val="9FC5E8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23</a:t>
              </a:r>
              <a:endParaRPr b="1" sz="1000"/>
            </a:p>
          </p:txBody>
        </p:sp>
      </p:grpSp>
      <p:cxnSp>
        <p:nvCxnSpPr>
          <p:cNvPr id="378" name="Google Shape;378;p22"/>
          <p:cNvCxnSpPr>
            <a:stCxn id="375" idx="3"/>
            <a:endCxn id="379" idx="1"/>
          </p:cNvCxnSpPr>
          <p:nvPr/>
        </p:nvCxnSpPr>
        <p:spPr>
          <a:xfrm>
            <a:off x="5432847" y="1461800"/>
            <a:ext cx="43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grpSp>
        <p:nvGrpSpPr>
          <p:cNvPr id="380" name="Google Shape;380;p22"/>
          <p:cNvGrpSpPr/>
          <p:nvPr/>
        </p:nvGrpSpPr>
        <p:grpSpPr>
          <a:xfrm>
            <a:off x="5864297" y="1309400"/>
            <a:ext cx="304800" cy="562902"/>
            <a:chOff x="5864288" y="1309400"/>
            <a:chExt cx="304800" cy="562902"/>
          </a:xfrm>
        </p:grpSpPr>
        <p:pic>
          <p:nvPicPr>
            <p:cNvPr id="379" name="Google Shape;379;p22" title="DemonSlayer_4.png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5864288" y="1309400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1" name="Google Shape;381;p22"/>
            <p:cNvSpPr txBox="1"/>
            <p:nvPr/>
          </p:nvSpPr>
          <p:spPr>
            <a:xfrm>
              <a:off x="5887558" y="1634102"/>
              <a:ext cx="258300" cy="238200"/>
            </a:xfrm>
            <a:prstGeom prst="rect">
              <a:avLst/>
            </a:prstGeom>
            <a:solidFill>
              <a:srgbClr val="FFE599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13</a:t>
              </a:r>
              <a:endParaRPr b="1" sz="1000"/>
            </a:p>
          </p:txBody>
        </p:sp>
      </p:grpSp>
      <p:grpSp>
        <p:nvGrpSpPr>
          <p:cNvPr id="382" name="Google Shape;382;p22"/>
          <p:cNvGrpSpPr/>
          <p:nvPr/>
        </p:nvGrpSpPr>
        <p:grpSpPr>
          <a:xfrm>
            <a:off x="6600547" y="1309394"/>
            <a:ext cx="304800" cy="562908"/>
            <a:chOff x="1511925" y="1366381"/>
            <a:chExt cx="304800" cy="562908"/>
          </a:xfrm>
        </p:grpSpPr>
        <p:pic>
          <p:nvPicPr>
            <p:cNvPr id="383" name="Google Shape;383;p22" title="DemonSlayer_1.png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1511925" y="1366381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4" name="Google Shape;384;p22"/>
            <p:cNvSpPr txBox="1"/>
            <p:nvPr/>
          </p:nvSpPr>
          <p:spPr>
            <a:xfrm>
              <a:off x="1535177" y="1691089"/>
              <a:ext cx="258300" cy="238200"/>
            </a:xfrm>
            <a:prstGeom prst="rect">
              <a:avLst/>
            </a:prstGeom>
            <a:solidFill>
              <a:srgbClr val="FFE599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15</a:t>
              </a:r>
              <a:endParaRPr b="1" sz="1000"/>
            </a:p>
          </p:txBody>
        </p:sp>
      </p:grpSp>
      <p:cxnSp>
        <p:nvCxnSpPr>
          <p:cNvPr id="385" name="Google Shape;385;p22"/>
          <p:cNvCxnSpPr>
            <a:stCxn id="379" idx="3"/>
            <a:endCxn id="383" idx="1"/>
          </p:cNvCxnSpPr>
          <p:nvPr/>
        </p:nvCxnSpPr>
        <p:spPr>
          <a:xfrm>
            <a:off x="6169097" y="1461800"/>
            <a:ext cx="43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grpSp>
        <p:nvGrpSpPr>
          <p:cNvPr id="386" name="Google Shape;386;p22"/>
          <p:cNvGrpSpPr/>
          <p:nvPr/>
        </p:nvGrpSpPr>
        <p:grpSpPr>
          <a:xfrm>
            <a:off x="7336797" y="1309388"/>
            <a:ext cx="304800" cy="562914"/>
            <a:chOff x="2248175" y="1366375"/>
            <a:chExt cx="304800" cy="562914"/>
          </a:xfrm>
        </p:grpSpPr>
        <p:pic>
          <p:nvPicPr>
            <p:cNvPr id="387" name="Google Shape;387;p22" title="DemonSlayer_6.png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2248175" y="1366375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8" name="Google Shape;388;p22"/>
            <p:cNvSpPr txBox="1"/>
            <p:nvPr/>
          </p:nvSpPr>
          <p:spPr>
            <a:xfrm>
              <a:off x="2272436" y="1691089"/>
              <a:ext cx="258300" cy="238200"/>
            </a:xfrm>
            <a:prstGeom prst="rect">
              <a:avLst/>
            </a:prstGeom>
            <a:solidFill>
              <a:srgbClr val="9FC5E8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20</a:t>
              </a:r>
              <a:endParaRPr b="1" sz="1000"/>
            </a:p>
          </p:txBody>
        </p:sp>
      </p:grpSp>
      <p:cxnSp>
        <p:nvCxnSpPr>
          <p:cNvPr id="389" name="Google Shape;389;p22"/>
          <p:cNvCxnSpPr>
            <a:stCxn id="383" idx="3"/>
            <a:endCxn id="387" idx="1"/>
          </p:cNvCxnSpPr>
          <p:nvPr/>
        </p:nvCxnSpPr>
        <p:spPr>
          <a:xfrm>
            <a:off x="6905347" y="1461794"/>
            <a:ext cx="43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390" name="Google Shape;390;p22"/>
          <p:cNvCxnSpPr>
            <a:stCxn id="387" idx="3"/>
            <a:endCxn id="391" idx="1"/>
          </p:cNvCxnSpPr>
          <p:nvPr/>
        </p:nvCxnSpPr>
        <p:spPr>
          <a:xfrm>
            <a:off x="7641597" y="1461788"/>
            <a:ext cx="43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grpSp>
        <p:nvGrpSpPr>
          <p:cNvPr id="392" name="Google Shape;392;p22"/>
          <p:cNvGrpSpPr/>
          <p:nvPr/>
        </p:nvGrpSpPr>
        <p:grpSpPr>
          <a:xfrm>
            <a:off x="8073050" y="1309400"/>
            <a:ext cx="304800" cy="562902"/>
            <a:chOff x="8073050" y="1309400"/>
            <a:chExt cx="304800" cy="562902"/>
          </a:xfrm>
        </p:grpSpPr>
        <p:pic>
          <p:nvPicPr>
            <p:cNvPr id="391" name="Google Shape;391;p22" title="DemonSlayer_3.png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073050" y="1309400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3" name="Google Shape;393;p22"/>
            <p:cNvSpPr txBox="1"/>
            <p:nvPr/>
          </p:nvSpPr>
          <p:spPr>
            <a:xfrm>
              <a:off x="8096308" y="1634102"/>
              <a:ext cx="258300" cy="238200"/>
            </a:xfrm>
            <a:prstGeom prst="rect">
              <a:avLst/>
            </a:prstGeom>
            <a:solidFill>
              <a:srgbClr val="9FC5E8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24</a:t>
              </a:r>
              <a:endParaRPr b="1" sz="1000"/>
            </a:p>
          </p:txBody>
        </p:sp>
      </p:grpSp>
      <p:cxnSp>
        <p:nvCxnSpPr>
          <p:cNvPr id="394" name="Google Shape;394;p22"/>
          <p:cNvCxnSpPr>
            <a:stCxn id="395" idx="3"/>
            <a:endCxn id="396" idx="1"/>
          </p:cNvCxnSpPr>
          <p:nvPr/>
        </p:nvCxnSpPr>
        <p:spPr>
          <a:xfrm>
            <a:off x="1015347" y="2356628"/>
            <a:ext cx="43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grpSp>
        <p:nvGrpSpPr>
          <p:cNvPr id="397" name="Google Shape;397;p22"/>
          <p:cNvGrpSpPr/>
          <p:nvPr/>
        </p:nvGrpSpPr>
        <p:grpSpPr>
          <a:xfrm>
            <a:off x="710547" y="2204228"/>
            <a:ext cx="304800" cy="562901"/>
            <a:chOff x="775675" y="1366381"/>
            <a:chExt cx="304800" cy="562901"/>
          </a:xfrm>
        </p:grpSpPr>
        <p:pic>
          <p:nvPicPr>
            <p:cNvPr id="395" name="Google Shape;395;p22" title="DemonSlayer_2.png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75675" y="1366381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8" name="Google Shape;398;p22"/>
            <p:cNvSpPr txBox="1"/>
            <p:nvPr/>
          </p:nvSpPr>
          <p:spPr>
            <a:xfrm>
              <a:off x="797827" y="1691082"/>
              <a:ext cx="258300" cy="238200"/>
            </a:xfrm>
            <a:prstGeom prst="rect">
              <a:avLst/>
            </a:prstGeom>
            <a:solidFill>
              <a:srgbClr val="9FC5E8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27</a:t>
              </a:r>
              <a:endParaRPr b="1" sz="1000"/>
            </a:p>
          </p:txBody>
        </p:sp>
      </p:grpSp>
      <p:grpSp>
        <p:nvGrpSpPr>
          <p:cNvPr id="399" name="Google Shape;399;p22"/>
          <p:cNvGrpSpPr/>
          <p:nvPr/>
        </p:nvGrpSpPr>
        <p:grpSpPr>
          <a:xfrm>
            <a:off x="1446797" y="2204228"/>
            <a:ext cx="304800" cy="562908"/>
            <a:chOff x="1511925" y="1366381"/>
            <a:chExt cx="304800" cy="562908"/>
          </a:xfrm>
        </p:grpSpPr>
        <p:pic>
          <p:nvPicPr>
            <p:cNvPr id="396" name="Google Shape;396;p22" title="DemonSlayer_4.png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1511925" y="1366381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0" name="Google Shape;400;p22"/>
            <p:cNvSpPr txBox="1"/>
            <p:nvPr/>
          </p:nvSpPr>
          <p:spPr>
            <a:xfrm>
              <a:off x="1535177" y="1691089"/>
              <a:ext cx="258300" cy="238200"/>
            </a:xfrm>
            <a:prstGeom prst="rect">
              <a:avLst/>
            </a:prstGeom>
            <a:solidFill>
              <a:srgbClr val="FFE599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14</a:t>
              </a:r>
              <a:endParaRPr b="1" sz="1000"/>
            </a:p>
          </p:txBody>
        </p:sp>
      </p:grpSp>
      <p:cxnSp>
        <p:nvCxnSpPr>
          <p:cNvPr id="401" name="Google Shape;401;p22"/>
          <p:cNvCxnSpPr>
            <a:stCxn id="396" idx="3"/>
            <a:endCxn id="402" idx="1"/>
          </p:cNvCxnSpPr>
          <p:nvPr/>
        </p:nvCxnSpPr>
        <p:spPr>
          <a:xfrm>
            <a:off x="1751597" y="2356628"/>
            <a:ext cx="43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grpSp>
        <p:nvGrpSpPr>
          <p:cNvPr id="403" name="Google Shape;403;p22"/>
          <p:cNvGrpSpPr/>
          <p:nvPr/>
        </p:nvGrpSpPr>
        <p:grpSpPr>
          <a:xfrm>
            <a:off x="2183047" y="2204222"/>
            <a:ext cx="304800" cy="562914"/>
            <a:chOff x="2248175" y="1366375"/>
            <a:chExt cx="304800" cy="562914"/>
          </a:xfrm>
        </p:grpSpPr>
        <p:pic>
          <p:nvPicPr>
            <p:cNvPr id="402" name="Google Shape;402;p22" title="DemonSlayer_1.png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2248175" y="1366375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4" name="Google Shape;404;p22"/>
            <p:cNvSpPr txBox="1"/>
            <p:nvPr/>
          </p:nvSpPr>
          <p:spPr>
            <a:xfrm>
              <a:off x="2272436" y="1691089"/>
              <a:ext cx="258300" cy="238200"/>
            </a:xfrm>
            <a:prstGeom prst="rect">
              <a:avLst/>
            </a:prstGeom>
            <a:solidFill>
              <a:srgbClr val="FFE599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17</a:t>
              </a:r>
              <a:endParaRPr b="1" sz="1000"/>
            </a:p>
          </p:txBody>
        </p:sp>
      </p:grpSp>
      <p:grpSp>
        <p:nvGrpSpPr>
          <p:cNvPr id="405" name="Google Shape;405;p22"/>
          <p:cNvGrpSpPr/>
          <p:nvPr/>
        </p:nvGrpSpPr>
        <p:grpSpPr>
          <a:xfrm>
            <a:off x="2919297" y="2204235"/>
            <a:ext cx="304800" cy="562902"/>
            <a:chOff x="2919300" y="1309400"/>
            <a:chExt cx="304800" cy="562902"/>
          </a:xfrm>
        </p:grpSpPr>
        <p:pic>
          <p:nvPicPr>
            <p:cNvPr id="406" name="Google Shape;406;p22" title="DemonSlayer_2.png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919300" y="1309400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7" name="Google Shape;407;p22"/>
            <p:cNvSpPr txBox="1"/>
            <p:nvPr/>
          </p:nvSpPr>
          <p:spPr>
            <a:xfrm>
              <a:off x="2942558" y="1634102"/>
              <a:ext cx="258300" cy="238200"/>
            </a:xfrm>
            <a:prstGeom prst="rect">
              <a:avLst/>
            </a:prstGeom>
            <a:solidFill>
              <a:srgbClr val="9FC5E8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28</a:t>
              </a:r>
              <a:endParaRPr b="1" sz="1000"/>
            </a:p>
          </p:txBody>
        </p:sp>
      </p:grpSp>
      <p:cxnSp>
        <p:nvCxnSpPr>
          <p:cNvPr id="408" name="Google Shape;408;p22"/>
          <p:cNvCxnSpPr>
            <a:stCxn id="402" idx="3"/>
            <a:endCxn id="406" idx="1"/>
          </p:cNvCxnSpPr>
          <p:nvPr/>
        </p:nvCxnSpPr>
        <p:spPr>
          <a:xfrm>
            <a:off x="2487847" y="2356622"/>
            <a:ext cx="43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409" name="Google Shape;409;p22"/>
          <p:cNvCxnSpPr>
            <a:stCxn id="406" idx="3"/>
            <a:endCxn id="410" idx="1"/>
          </p:cNvCxnSpPr>
          <p:nvPr/>
        </p:nvCxnSpPr>
        <p:spPr>
          <a:xfrm>
            <a:off x="3224097" y="2356635"/>
            <a:ext cx="43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411" name="Google Shape;411;p22"/>
          <p:cNvCxnSpPr>
            <a:stCxn id="391" idx="3"/>
            <a:endCxn id="395" idx="1"/>
          </p:cNvCxnSpPr>
          <p:nvPr/>
        </p:nvCxnSpPr>
        <p:spPr>
          <a:xfrm flipH="1">
            <a:off x="710450" y="1461800"/>
            <a:ext cx="7667400" cy="894900"/>
          </a:xfrm>
          <a:prstGeom prst="bentConnector5">
            <a:avLst>
              <a:gd fmla="val -3106" name="adj1"/>
              <a:gd fmla="val 64080" name="adj2"/>
              <a:gd fmla="val 103104" name="adj3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grpSp>
        <p:nvGrpSpPr>
          <p:cNvPr id="412" name="Google Shape;412;p22"/>
          <p:cNvGrpSpPr/>
          <p:nvPr/>
        </p:nvGrpSpPr>
        <p:grpSpPr>
          <a:xfrm>
            <a:off x="3655547" y="2204235"/>
            <a:ext cx="304800" cy="562902"/>
            <a:chOff x="3655550" y="1309400"/>
            <a:chExt cx="304800" cy="562902"/>
          </a:xfrm>
        </p:grpSpPr>
        <p:pic>
          <p:nvPicPr>
            <p:cNvPr id="410" name="Google Shape;410;p22" title="DemonSlayer_5.png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655550" y="1309400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3" name="Google Shape;413;p22"/>
            <p:cNvSpPr txBox="1"/>
            <p:nvPr/>
          </p:nvSpPr>
          <p:spPr>
            <a:xfrm>
              <a:off x="3678808" y="1634102"/>
              <a:ext cx="258300" cy="238200"/>
            </a:xfrm>
            <a:prstGeom prst="rect">
              <a:avLst/>
            </a:prstGeom>
            <a:solidFill>
              <a:srgbClr val="FFE599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17</a:t>
              </a:r>
              <a:endParaRPr b="1" sz="1000"/>
            </a:p>
          </p:txBody>
        </p:sp>
      </p:grpSp>
      <p:sp>
        <p:nvSpPr>
          <p:cNvPr id="414" name="Google Shape;414;p22"/>
          <p:cNvSpPr txBox="1"/>
          <p:nvPr/>
        </p:nvSpPr>
        <p:spPr>
          <a:xfrm>
            <a:off x="170675" y="3183150"/>
            <a:ext cx="8797800" cy="17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2000">
                <a:solidFill>
                  <a:srgbClr val="0000FF"/>
                </a:solidFill>
                <a:latin typeface="Dongle"/>
                <a:ea typeface="Dongle"/>
                <a:cs typeface="Dongle"/>
                <a:sym typeface="Dongle"/>
              </a:rPr>
              <a:t>해설</a:t>
            </a:r>
            <a:r>
              <a:rPr lang="ko" sz="2000">
                <a:latin typeface="Dongle"/>
                <a:ea typeface="Dongle"/>
                <a:cs typeface="Dongle"/>
                <a:sym typeface="Dongle"/>
              </a:rPr>
              <a:t>: </a:t>
            </a:r>
            <a:r>
              <a:rPr lang="ko" sz="2000">
                <a:latin typeface="Dongle"/>
                <a:ea typeface="Dongle"/>
                <a:cs typeface="Dongle"/>
                <a:sym typeface="Dongle"/>
              </a:rPr>
              <a:t>거의</a:t>
            </a:r>
            <a:r>
              <a:rPr lang="ko" sz="2000">
                <a:latin typeface="Dongle"/>
                <a:ea typeface="Dongle"/>
                <a:cs typeface="Dongle"/>
                <a:sym typeface="Dongle"/>
              </a:rPr>
              <a:t> </a:t>
            </a:r>
            <a:r>
              <a:rPr lang="ko" sz="2000">
                <a:solidFill>
                  <a:srgbClr val="A64D79"/>
                </a:solidFill>
                <a:latin typeface="Dongle"/>
                <a:ea typeface="Dongle"/>
                <a:cs typeface="Dongle"/>
                <a:sym typeface="Dongle"/>
              </a:rPr>
              <a:t>허수아비와 유사한 딜지분</a:t>
            </a:r>
            <a:r>
              <a:rPr lang="ko" sz="2000">
                <a:latin typeface="Dongle"/>
                <a:ea typeface="Dongle"/>
                <a:cs typeface="Dongle"/>
                <a:sym typeface="Dongle"/>
              </a:rPr>
              <a:t>을 보</a:t>
            </a:r>
            <a:r>
              <a:rPr lang="ko" sz="2000">
                <a:latin typeface="Dongle"/>
                <a:ea typeface="Dongle"/>
                <a:cs typeface="Dongle"/>
                <a:sym typeface="Dongle"/>
              </a:rPr>
              <a:t>입니</a:t>
            </a:r>
            <a:r>
              <a:rPr lang="ko" sz="2000">
                <a:latin typeface="Dongle"/>
                <a:ea typeface="Dongle"/>
                <a:cs typeface="Dongle"/>
                <a:sym typeface="Dongle"/>
              </a:rPr>
              <a:t>다. </a:t>
            </a:r>
            <a:r>
              <a:rPr lang="ko" sz="2000">
                <a:latin typeface="Dongle"/>
                <a:ea typeface="Dongle"/>
                <a:cs typeface="Dongle"/>
                <a:sym typeface="Dongle"/>
              </a:rPr>
              <a:t>허나 </a:t>
            </a:r>
            <a:r>
              <a:rPr lang="ko" sz="2000">
                <a:solidFill>
                  <a:srgbClr val="674EA7"/>
                </a:solidFill>
                <a:latin typeface="Dongle"/>
                <a:ea typeface="Dongle"/>
                <a:cs typeface="Dongle"/>
                <a:sym typeface="Dongle"/>
              </a:rPr>
              <a:t>아메시스틴 인트루젼</a:t>
            </a:r>
            <a:r>
              <a:rPr lang="ko" sz="2000">
                <a:latin typeface="Dongle"/>
                <a:ea typeface="Dongle"/>
                <a:cs typeface="Dongle"/>
                <a:sym typeface="Dongle"/>
              </a:rPr>
              <a:t>은 1페이즈 실드 지우개의 역할 외에는 활용도가 높지 않으므로 강화를 하지 않는 것이 이득입니다. 지금까지 강화를 하지 않은 </a:t>
            </a:r>
            <a:r>
              <a:rPr lang="ko" sz="2000">
                <a:solidFill>
                  <a:srgbClr val="674EA7"/>
                </a:solidFill>
                <a:latin typeface="Dongle"/>
                <a:ea typeface="Dongle"/>
                <a:cs typeface="Dongle"/>
                <a:sym typeface="Dongle"/>
              </a:rPr>
              <a:t>요르문간드</a:t>
            </a:r>
            <a:r>
              <a:rPr lang="ko" sz="2000">
                <a:solidFill>
                  <a:schemeClr val="dk1"/>
                </a:solidFill>
                <a:latin typeface="Dongle"/>
                <a:ea typeface="Dongle"/>
                <a:cs typeface="Dongle"/>
                <a:sym typeface="Dongle"/>
              </a:rPr>
              <a:t>의 강화 효율이 갑자기 증가하는 구간이 있어, 순간적으로 해당 스킬의 강화를 집중하게 됩니다.</a:t>
            </a:r>
            <a:endParaRPr sz="2000">
              <a:latin typeface="Dongle"/>
              <a:ea typeface="Dongle"/>
              <a:cs typeface="Dongle"/>
              <a:sym typeface="Dongle"/>
            </a:endParaRPr>
          </a:p>
        </p:txBody>
      </p:sp>
      <p:cxnSp>
        <p:nvCxnSpPr>
          <p:cNvPr id="415" name="Google Shape;415;p22"/>
          <p:cNvCxnSpPr>
            <a:stCxn id="410" idx="3"/>
            <a:endCxn id="416" idx="1"/>
          </p:cNvCxnSpPr>
          <p:nvPr/>
        </p:nvCxnSpPr>
        <p:spPr>
          <a:xfrm>
            <a:off x="3960347" y="2356635"/>
            <a:ext cx="43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grpSp>
        <p:nvGrpSpPr>
          <p:cNvPr id="417" name="Google Shape;417;p22"/>
          <p:cNvGrpSpPr/>
          <p:nvPr/>
        </p:nvGrpSpPr>
        <p:grpSpPr>
          <a:xfrm>
            <a:off x="4391797" y="2204225"/>
            <a:ext cx="304800" cy="562902"/>
            <a:chOff x="3655550" y="1309400"/>
            <a:chExt cx="304800" cy="562902"/>
          </a:xfrm>
        </p:grpSpPr>
        <p:pic>
          <p:nvPicPr>
            <p:cNvPr id="416" name="Google Shape;416;p22" title="DemonSlayer_8.png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655550" y="1309400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8" name="Google Shape;418;p22"/>
            <p:cNvSpPr txBox="1"/>
            <p:nvPr/>
          </p:nvSpPr>
          <p:spPr>
            <a:xfrm>
              <a:off x="3678808" y="1634102"/>
              <a:ext cx="258300" cy="238200"/>
            </a:xfrm>
            <a:prstGeom prst="rect">
              <a:avLst/>
            </a:prstGeom>
            <a:solidFill>
              <a:srgbClr val="FFE599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15</a:t>
              </a:r>
              <a:endParaRPr b="1" sz="1000"/>
            </a:p>
          </p:txBody>
        </p:sp>
      </p:grpSp>
      <p:grpSp>
        <p:nvGrpSpPr>
          <p:cNvPr id="419" name="Google Shape;419;p22"/>
          <p:cNvGrpSpPr/>
          <p:nvPr/>
        </p:nvGrpSpPr>
        <p:grpSpPr>
          <a:xfrm>
            <a:off x="5128047" y="2204222"/>
            <a:ext cx="304800" cy="562914"/>
            <a:chOff x="2248175" y="1366375"/>
            <a:chExt cx="304800" cy="562914"/>
          </a:xfrm>
        </p:grpSpPr>
        <p:pic>
          <p:nvPicPr>
            <p:cNvPr id="420" name="Google Shape;420;p22" title="DemonSlayer_1.png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2248175" y="1366375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1" name="Google Shape;421;p22"/>
            <p:cNvSpPr txBox="1"/>
            <p:nvPr/>
          </p:nvSpPr>
          <p:spPr>
            <a:xfrm>
              <a:off x="2272436" y="1691089"/>
              <a:ext cx="258300" cy="238200"/>
            </a:xfrm>
            <a:prstGeom prst="rect">
              <a:avLst/>
            </a:prstGeom>
            <a:solidFill>
              <a:srgbClr val="9FC5E8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20</a:t>
              </a:r>
              <a:endParaRPr b="1" sz="1000"/>
            </a:p>
          </p:txBody>
        </p:sp>
      </p:grpSp>
      <p:cxnSp>
        <p:nvCxnSpPr>
          <p:cNvPr id="422" name="Google Shape;422;p22"/>
          <p:cNvCxnSpPr>
            <a:stCxn id="416" idx="3"/>
            <a:endCxn id="420" idx="1"/>
          </p:cNvCxnSpPr>
          <p:nvPr/>
        </p:nvCxnSpPr>
        <p:spPr>
          <a:xfrm>
            <a:off x="4696597" y="2356625"/>
            <a:ext cx="43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  <p:sp>
        <p:nvSpPr>
          <p:cNvPr id="428" name="Google Shape;428;p23"/>
          <p:cNvSpPr/>
          <p:nvPr/>
        </p:nvSpPr>
        <p:spPr>
          <a:xfrm flipH="1" rot="10800000">
            <a:off x="31475" y="31825"/>
            <a:ext cx="9076200" cy="5061300"/>
          </a:xfrm>
          <a:prstGeom prst="snip1Rect">
            <a:avLst>
              <a:gd fmla="val 16667" name="adj"/>
            </a:avLst>
          </a:prstGeom>
          <a:noFill/>
          <a:ln cap="flat" cmpd="sng" w="114300">
            <a:solidFill>
              <a:srgbClr val="B4A7D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p23"/>
          <p:cNvSpPr/>
          <p:nvPr/>
        </p:nvSpPr>
        <p:spPr>
          <a:xfrm flipH="1" rot="10800000">
            <a:off x="133825" y="126197"/>
            <a:ext cx="8879700" cy="4888200"/>
          </a:xfrm>
          <a:prstGeom prst="snip1Rect">
            <a:avLst>
              <a:gd fmla="val 16667" name="adj"/>
            </a:avLst>
          </a:prstGeom>
          <a:solidFill>
            <a:srgbClr val="E9E5F2"/>
          </a:solidFill>
          <a:ln cap="flat" cmpd="sng" w="114300">
            <a:solidFill>
              <a:srgbClr val="D9D2E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p23"/>
          <p:cNvSpPr/>
          <p:nvPr/>
        </p:nvSpPr>
        <p:spPr>
          <a:xfrm>
            <a:off x="204675" y="201225"/>
            <a:ext cx="8745600" cy="47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4800">
                <a:solidFill>
                  <a:srgbClr val="351C75"/>
                </a:solidFill>
                <a:latin typeface="Dongle"/>
                <a:ea typeface="Dongle"/>
                <a:cs typeface="Dongle"/>
                <a:sym typeface="Dongle"/>
              </a:rPr>
              <a:t>유니온 챔피언 이후 - </a:t>
            </a:r>
            <a:r>
              <a:rPr lang="ko" sz="4800">
                <a:solidFill>
                  <a:srgbClr val="351C75"/>
                </a:solidFill>
                <a:latin typeface="Dongle"/>
                <a:ea typeface="Dongle"/>
                <a:cs typeface="Dongle"/>
                <a:sym typeface="Dongle"/>
              </a:rPr>
              <a:t>노말 카링</a:t>
            </a:r>
            <a:r>
              <a:rPr lang="ko" sz="4800">
                <a:solidFill>
                  <a:srgbClr val="351C75"/>
                </a:solidFill>
                <a:latin typeface="Dongle"/>
                <a:ea typeface="Dongle"/>
                <a:cs typeface="Dongle"/>
                <a:sym typeface="Dongle"/>
              </a:rPr>
              <a:t>(~</a:t>
            </a:r>
            <a:r>
              <a:rPr lang="ko" sz="4800">
                <a:solidFill>
                  <a:srgbClr val="351C75"/>
                </a:solidFill>
                <a:latin typeface="Dongle"/>
                <a:ea typeface="Dongle"/>
                <a:cs typeface="Dongle"/>
                <a:sym typeface="Dongle"/>
              </a:rPr>
              <a:t>93</a:t>
            </a:r>
            <a:r>
              <a:rPr lang="ko" sz="4800">
                <a:solidFill>
                  <a:srgbClr val="351C75"/>
                </a:solidFill>
                <a:latin typeface="Dongle"/>
                <a:ea typeface="Dongle"/>
                <a:cs typeface="Dongle"/>
                <a:sym typeface="Dongle"/>
              </a:rPr>
              <a:t>,000)</a:t>
            </a:r>
            <a:endParaRPr sz="4800">
              <a:solidFill>
                <a:srgbClr val="351C75"/>
              </a:solidFill>
              <a:latin typeface="Dongle"/>
              <a:ea typeface="Dongle"/>
              <a:cs typeface="Dongle"/>
              <a:sym typeface="Dongl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latin typeface="Dongle"/>
              <a:ea typeface="Dongle"/>
              <a:cs typeface="Dongle"/>
              <a:sym typeface="Dongl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A64D79"/>
              </a:solidFill>
              <a:latin typeface="Dongle"/>
              <a:ea typeface="Dongle"/>
              <a:cs typeface="Dongle"/>
              <a:sym typeface="Dongle"/>
            </a:endParaRPr>
          </a:p>
        </p:txBody>
      </p:sp>
      <p:sp>
        <p:nvSpPr>
          <p:cNvPr id="431" name="Google Shape;431;p23"/>
          <p:cNvSpPr/>
          <p:nvPr/>
        </p:nvSpPr>
        <p:spPr>
          <a:xfrm>
            <a:off x="415200" y="1136200"/>
            <a:ext cx="8336400" cy="1768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p23"/>
          <p:cNvSpPr txBox="1"/>
          <p:nvPr/>
        </p:nvSpPr>
        <p:spPr>
          <a:xfrm>
            <a:off x="7131550" y="126200"/>
            <a:ext cx="18369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1600">
                <a:solidFill>
                  <a:srgbClr val="A64D79"/>
                </a:solidFill>
                <a:latin typeface="Dongle"/>
                <a:ea typeface="Dongle"/>
                <a:cs typeface="Dongle"/>
                <a:sym typeface="Dongle"/>
              </a:rPr>
              <a:t>2. 헥사강화순서(리레+웨폰)</a:t>
            </a:r>
            <a:endParaRPr sz="1600">
              <a:solidFill>
                <a:srgbClr val="A64D79"/>
              </a:solidFill>
            </a:endParaRPr>
          </a:p>
        </p:txBody>
      </p:sp>
      <p:cxnSp>
        <p:nvCxnSpPr>
          <p:cNvPr id="433" name="Google Shape;433;p23"/>
          <p:cNvCxnSpPr>
            <a:stCxn id="434" idx="3"/>
            <a:endCxn id="435" idx="1"/>
          </p:cNvCxnSpPr>
          <p:nvPr/>
        </p:nvCxnSpPr>
        <p:spPr>
          <a:xfrm>
            <a:off x="1015347" y="1461794"/>
            <a:ext cx="43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grpSp>
        <p:nvGrpSpPr>
          <p:cNvPr id="436" name="Google Shape;436;p23"/>
          <p:cNvGrpSpPr/>
          <p:nvPr/>
        </p:nvGrpSpPr>
        <p:grpSpPr>
          <a:xfrm>
            <a:off x="710547" y="1309394"/>
            <a:ext cx="304800" cy="562901"/>
            <a:chOff x="775675" y="1366381"/>
            <a:chExt cx="304800" cy="562901"/>
          </a:xfrm>
        </p:grpSpPr>
        <p:pic>
          <p:nvPicPr>
            <p:cNvPr id="434" name="Google Shape;434;p23" title="DemonSlayer_6.png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75675" y="1366381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7" name="Google Shape;437;p23"/>
            <p:cNvSpPr txBox="1"/>
            <p:nvPr/>
          </p:nvSpPr>
          <p:spPr>
            <a:xfrm>
              <a:off x="797827" y="1691082"/>
              <a:ext cx="258300" cy="238200"/>
            </a:xfrm>
            <a:prstGeom prst="rect">
              <a:avLst/>
            </a:prstGeom>
            <a:solidFill>
              <a:srgbClr val="A4C2F4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24</a:t>
              </a:r>
              <a:endParaRPr b="1" sz="1000"/>
            </a:p>
          </p:txBody>
        </p:sp>
      </p:grpSp>
      <p:grpSp>
        <p:nvGrpSpPr>
          <p:cNvPr id="438" name="Google Shape;438;p23"/>
          <p:cNvGrpSpPr/>
          <p:nvPr/>
        </p:nvGrpSpPr>
        <p:grpSpPr>
          <a:xfrm>
            <a:off x="1446797" y="1309394"/>
            <a:ext cx="304800" cy="562908"/>
            <a:chOff x="1511925" y="1366381"/>
            <a:chExt cx="304800" cy="562908"/>
          </a:xfrm>
        </p:grpSpPr>
        <p:pic>
          <p:nvPicPr>
            <p:cNvPr id="435" name="Google Shape;435;p23" title="DemonSlayer_2.png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511925" y="1366381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9" name="Google Shape;439;p23"/>
            <p:cNvSpPr txBox="1"/>
            <p:nvPr/>
          </p:nvSpPr>
          <p:spPr>
            <a:xfrm>
              <a:off x="1535177" y="1691089"/>
              <a:ext cx="258300" cy="238200"/>
            </a:xfrm>
            <a:prstGeom prst="rect">
              <a:avLst/>
            </a:prstGeom>
            <a:solidFill>
              <a:srgbClr val="9FC5E8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29</a:t>
              </a:r>
              <a:endParaRPr b="1" sz="1000"/>
            </a:p>
          </p:txBody>
        </p:sp>
      </p:grpSp>
      <p:cxnSp>
        <p:nvCxnSpPr>
          <p:cNvPr id="440" name="Google Shape;440;p23"/>
          <p:cNvCxnSpPr>
            <a:stCxn id="435" idx="3"/>
            <a:endCxn id="441" idx="1"/>
          </p:cNvCxnSpPr>
          <p:nvPr/>
        </p:nvCxnSpPr>
        <p:spPr>
          <a:xfrm>
            <a:off x="1751597" y="1461794"/>
            <a:ext cx="43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grpSp>
        <p:nvGrpSpPr>
          <p:cNvPr id="442" name="Google Shape;442;p23"/>
          <p:cNvGrpSpPr/>
          <p:nvPr/>
        </p:nvGrpSpPr>
        <p:grpSpPr>
          <a:xfrm>
            <a:off x="2183047" y="1309388"/>
            <a:ext cx="304800" cy="562914"/>
            <a:chOff x="2248175" y="1366375"/>
            <a:chExt cx="304800" cy="562914"/>
          </a:xfrm>
        </p:grpSpPr>
        <p:pic>
          <p:nvPicPr>
            <p:cNvPr id="441" name="Google Shape;441;p23" title="DemonSlayer_3.png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248175" y="1366375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3" name="Google Shape;443;p23"/>
            <p:cNvSpPr txBox="1"/>
            <p:nvPr/>
          </p:nvSpPr>
          <p:spPr>
            <a:xfrm>
              <a:off x="2272436" y="1691089"/>
              <a:ext cx="258300" cy="238200"/>
            </a:xfrm>
            <a:prstGeom prst="rect">
              <a:avLst/>
            </a:prstGeom>
            <a:solidFill>
              <a:srgbClr val="DD7E6B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30</a:t>
              </a:r>
              <a:endParaRPr b="1" sz="1000"/>
            </a:p>
          </p:txBody>
        </p:sp>
      </p:grpSp>
      <p:grpSp>
        <p:nvGrpSpPr>
          <p:cNvPr id="444" name="Google Shape;444;p23"/>
          <p:cNvGrpSpPr/>
          <p:nvPr/>
        </p:nvGrpSpPr>
        <p:grpSpPr>
          <a:xfrm>
            <a:off x="2919297" y="1309400"/>
            <a:ext cx="304800" cy="562902"/>
            <a:chOff x="2919300" y="1309400"/>
            <a:chExt cx="304800" cy="562902"/>
          </a:xfrm>
        </p:grpSpPr>
        <p:pic>
          <p:nvPicPr>
            <p:cNvPr id="445" name="Google Shape;445;p23" title="DemonSlayer_10.png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919300" y="1309400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6" name="Google Shape;446;p23"/>
            <p:cNvSpPr txBox="1"/>
            <p:nvPr/>
          </p:nvSpPr>
          <p:spPr>
            <a:xfrm>
              <a:off x="2942558" y="1634102"/>
              <a:ext cx="258300" cy="238200"/>
            </a:xfrm>
            <a:prstGeom prst="rect">
              <a:avLst/>
            </a:prstGeom>
            <a:solidFill>
              <a:srgbClr val="FFE599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13</a:t>
              </a:r>
              <a:endParaRPr b="1" sz="1000"/>
            </a:p>
          </p:txBody>
        </p:sp>
      </p:grpSp>
      <p:cxnSp>
        <p:nvCxnSpPr>
          <p:cNvPr id="447" name="Google Shape;447;p23"/>
          <p:cNvCxnSpPr>
            <a:stCxn id="441" idx="3"/>
            <a:endCxn id="445" idx="1"/>
          </p:cNvCxnSpPr>
          <p:nvPr/>
        </p:nvCxnSpPr>
        <p:spPr>
          <a:xfrm>
            <a:off x="2487847" y="1461788"/>
            <a:ext cx="43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448" name="Google Shape;448;p23"/>
          <p:cNvCxnSpPr>
            <a:stCxn id="445" idx="3"/>
            <a:endCxn id="449" idx="1"/>
          </p:cNvCxnSpPr>
          <p:nvPr/>
        </p:nvCxnSpPr>
        <p:spPr>
          <a:xfrm>
            <a:off x="3224097" y="1461800"/>
            <a:ext cx="43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grpSp>
        <p:nvGrpSpPr>
          <p:cNvPr id="450" name="Google Shape;450;p23"/>
          <p:cNvGrpSpPr/>
          <p:nvPr/>
        </p:nvGrpSpPr>
        <p:grpSpPr>
          <a:xfrm>
            <a:off x="3655547" y="1309400"/>
            <a:ext cx="304800" cy="562902"/>
            <a:chOff x="3655550" y="1309400"/>
            <a:chExt cx="304800" cy="562902"/>
          </a:xfrm>
        </p:grpSpPr>
        <p:pic>
          <p:nvPicPr>
            <p:cNvPr id="449" name="Google Shape;449;p23" title="DemonSlayer_4.png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655550" y="1309400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1" name="Google Shape;451;p23"/>
            <p:cNvSpPr txBox="1"/>
            <p:nvPr/>
          </p:nvSpPr>
          <p:spPr>
            <a:xfrm>
              <a:off x="3678808" y="1634102"/>
              <a:ext cx="258300" cy="238200"/>
            </a:xfrm>
            <a:prstGeom prst="rect">
              <a:avLst/>
            </a:prstGeom>
            <a:solidFill>
              <a:srgbClr val="FFE599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15</a:t>
              </a:r>
              <a:endParaRPr b="1" sz="1000"/>
            </a:p>
          </p:txBody>
        </p:sp>
      </p:grpSp>
      <p:grpSp>
        <p:nvGrpSpPr>
          <p:cNvPr id="452" name="Google Shape;452;p23"/>
          <p:cNvGrpSpPr/>
          <p:nvPr/>
        </p:nvGrpSpPr>
        <p:grpSpPr>
          <a:xfrm>
            <a:off x="4391797" y="1309400"/>
            <a:ext cx="304800" cy="562902"/>
            <a:chOff x="4391800" y="1309400"/>
            <a:chExt cx="304800" cy="562902"/>
          </a:xfrm>
        </p:grpSpPr>
        <p:pic>
          <p:nvPicPr>
            <p:cNvPr id="453" name="Google Shape;453;p23" title="DemonSlayer_9.png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4391800" y="1309400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4" name="Google Shape;454;p23"/>
            <p:cNvSpPr txBox="1"/>
            <p:nvPr/>
          </p:nvSpPr>
          <p:spPr>
            <a:xfrm>
              <a:off x="4415058" y="1634102"/>
              <a:ext cx="258300" cy="238200"/>
            </a:xfrm>
            <a:prstGeom prst="rect">
              <a:avLst/>
            </a:prstGeom>
            <a:solidFill>
              <a:srgbClr val="FFE599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16</a:t>
              </a:r>
              <a:endParaRPr b="1" sz="1000"/>
            </a:p>
          </p:txBody>
        </p:sp>
      </p:grpSp>
      <p:cxnSp>
        <p:nvCxnSpPr>
          <p:cNvPr id="455" name="Google Shape;455;p23"/>
          <p:cNvCxnSpPr>
            <a:stCxn id="449" idx="3"/>
            <a:endCxn id="453" idx="1"/>
          </p:cNvCxnSpPr>
          <p:nvPr/>
        </p:nvCxnSpPr>
        <p:spPr>
          <a:xfrm>
            <a:off x="3960347" y="1461800"/>
            <a:ext cx="43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456" name="Google Shape;456;p23"/>
          <p:cNvCxnSpPr>
            <a:stCxn id="453" idx="3"/>
            <a:endCxn id="457" idx="1"/>
          </p:cNvCxnSpPr>
          <p:nvPr/>
        </p:nvCxnSpPr>
        <p:spPr>
          <a:xfrm>
            <a:off x="4696597" y="1461800"/>
            <a:ext cx="43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grpSp>
        <p:nvGrpSpPr>
          <p:cNvPr id="458" name="Google Shape;458;p23"/>
          <p:cNvGrpSpPr/>
          <p:nvPr/>
        </p:nvGrpSpPr>
        <p:grpSpPr>
          <a:xfrm>
            <a:off x="5128047" y="1309400"/>
            <a:ext cx="304800" cy="562902"/>
            <a:chOff x="5128050" y="1309400"/>
            <a:chExt cx="304800" cy="562902"/>
          </a:xfrm>
        </p:grpSpPr>
        <p:pic>
          <p:nvPicPr>
            <p:cNvPr id="457" name="Google Shape;457;p23" title="DemonSlayer_6.png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128050" y="1309400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9" name="Google Shape;459;p23"/>
            <p:cNvSpPr txBox="1"/>
            <p:nvPr/>
          </p:nvSpPr>
          <p:spPr>
            <a:xfrm>
              <a:off x="5151308" y="1634102"/>
              <a:ext cx="258300" cy="238200"/>
            </a:xfrm>
            <a:prstGeom prst="rect">
              <a:avLst/>
            </a:prstGeom>
            <a:solidFill>
              <a:srgbClr val="9FC5E8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25</a:t>
              </a:r>
              <a:endParaRPr b="1" sz="1000"/>
            </a:p>
          </p:txBody>
        </p:sp>
      </p:grpSp>
      <p:cxnSp>
        <p:nvCxnSpPr>
          <p:cNvPr id="460" name="Google Shape;460;p23"/>
          <p:cNvCxnSpPr>
            <a:stCxn id="457" idx="3"/>
            <a:endCxn id="461" idx="1"/>
          </p:cNvCxnSpPr>
          <p:nvPr/>
        </p:nvCxnSpPr>
        <p:spPr>
          <a:xfrm>
            <a:off x="5432847" y="1461800"/>
            <a:ext cx="43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grpSp>
        <p:nvGrpSpPr>
          <p:cNvPr id="462" name="Google Shape;462;p23"/>
          <p:cNvGrpSpPr/>
          <p:nvPr/>
        </p:nvGrpSpPr>
        <p:grpSpPr>
          <a:xfrm>
            <a:off x="5864297" y="1309400"/>
            <a:ext cx="304800" cy="562902"/>
            <a:chOff x="5864288" y="1309400"/>
            <a:chExt cx="304800" cy="562902"/>
          </a:xfrm>
        </p:grpSpPr>
        <p:pic>
          <p:nvPicPr>
            <p:cNvPr id="461" name="Google Shape;461;p23" title="DemonSlayer_10.png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864288" y="1309400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3" name="Google Shape;463;p23"/>
            <p:cNvSpPr txBox="1"/>
            <p:nvPr/>
          </p:nvSpPr>
          <p:spPr>
            <a:xfrm>
              <a:off x="5887558" y="1634102"/>
              <a:ext cx="258300" cy="238200"/>
            </a:xfrm>
            <a:prstGeom prst="rect">
              <a:avLst/>
            </a:prstGeom>
            <a:solidFill>
              <a:srgbClr val="FFE599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16</a:t>
              </a:r>
              <a:endParaRPr b="1" sz="1000"/>
            </a:p>
          </p:txBody>
        </p:sp>
      </p:grpSp>
      <p:grpSp>
        <p:nvGrpSpPr>
          <p:cNvPr id="464" name="Google Shape;464;p23"/>
          <p:cNvGrpSpPr/>
          <p:nvPr/>
        </p:nvGrpSpPr>
        <p:grpSpPr>
          <a:xfrm>
            <a:off x="6600547" y="1309394"/>
            <a:ext cx="304800" cy="562908"/>
            <a:chOff x="1511925" y="1366381"/>
            <a:chExt cx="304800" cy="562908"/>
          </a:xfrm>
        </p:grpSpPr>
        <p:pic>
          <p:nvPicPr>
            <p:cNvPr id="465" name="Google Shape;465;p23" title="DemonSlayer_1.png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1511925" y="1366381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6" name="Google Shape;466;p23"/>
            <p:cNvSpPr txBox="1"/>
            <p:nvPr/>
          </p:nvSpPr>
          <p:spPr>
            <a:xfrm>
              <a:off x="1535177" y="1691089"/>
              <a:ext cx="258300" cy="238200"/>
            </a:xfrm>
            <a:prstGeom prst="rect">
              <a:avLst/>
            </a:prstGeom>
            <a:solidFill>
              <a:srgbClr val="DD7E6B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30</a:t>
              </a:r>
              <a:endParaRPr b="1" sz="1000"/>
            </a:p>
          </p:txBody>
        </p:sp>
      </p:grpSp>
      <p:cxnSp>
        <p:nvCxnSpPr>
          <p:cNvPr id="467" name="Google Shape;467;p23"/>
          <p:cNvCxnSpPr>
            <a:stCxn id="461" idx="3"/>
            <a:endCxn id="465" idx="1"/>
          </p:cNvCxnSpPr>
          <p:nvPr/>
        </p:nvCxnSpPr>
        <p:spPr>
          <a:xfrm>
            <a:off x="6169097" y="1461800"/>
            <a:ext cx="43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grpSp>
        <p:nvGrpSpPr>
          <p:cNvPr id="468" name="Google Shape;468;p23"/>
          <p:cNvGrpSpPr/>
          <p:nvPr/>
        </p:nvGrpSpPr>
        <p:grpSpPr>
          <a:xfrm>
            <a:off x="7336797" y="1309388"/>
            <a:ext cx="304800" cy="562914"/>
            <a:chOff x="2248175" y="1366375"/>
            <a:chExt cx="304800" cy="562914"/>
          </a:xfrm>
        </p:grpSpPr>
        <p:pic>
          <p:nvPicPr>
            <p:cNvPr id="469" name="Google Shape;469;p23" title="DemonSlayer_6.png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248175" y="1366375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0" name="Google Shape;470;p23"/>
            <p:cNvSpPr txBox="1"/>
            <p:nvPr/>
          </p:nvSpPr>
          <p:spPr>
            <a:xfrm>
              <a:off x="2272436" y="1691089"/>
              <a:ext cx="258300" cy="238200"/>
            </a:xfrm>
            <a:prstGeom prst="rect">
              <a:avLst/>
            </a:prstGeom>
            <a:solidFill>
              <a:srgbClr val="DD7E6B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30</a:t>
              </a:r>
              <a:endParaRPr b="1" sz="1000"/>
            </a:p>
          </p:txBody>
        </p:sp>
      </p:grpSp>
      <p:cxnSp>
        <p:nvCxnSpPr>
          <p:cNvPr id="471" name="Google Shape;471;p23"/>
          <p:cNvCxnSpPr>
            <a:stCxn id="465" idx="3"/>
            <a:endCxn id="469" idx="1"/>
          </p:cNvCxnSpPr>
          <p:nvPr/>
        </p:nvCxnSpPr>
        <p:spPr>
          <a:xfrm>
            <a:off x="6905347" y="1461794"/>
            <a:ext cx="43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472" name="Google Shape;472;p23"/>
          <p:cNvCxnSpPr>
            <a:stCxn id="469" idx="3"/>
            <a:endCxn id="473" idx="1"/>
          </p:cNvCxnSpPr>
          <p:nvPr/>
        </p:nvCxnSpPr>
        <p:spPr>
          <a:xfrm>
            <a:off x="7641597" y="1461788"/>
            <a:ext cx="43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grpSp>
        <p:nvGrpSpPr>
          <p:cNvPr id="474" name="Google Shape;474;p23"/>
          <p:cNvGrpSpPr/>
          <p:nvPr/>
        </p:nvGrpSpPr>
        <p:grpSpPr>
          <a:xfrm>
            <a:off x="8073050" y="1309400"/>
            <a:ext cx="304800" cy="562902"/>
            <a:chOff x="8073050" y="1309400"/>
            <a:chExt cx="304800" cy="562902"/>
          </a:xfrm>
        </p:grpSpPr>
        <p:pic>
          <p:nvPicPr>
            <p:cNvPr id="473" name="Google Shape;473;p23" title="DemonSlayer_10.png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8073050" y="1309400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5" name="Google Shape;475;p23"/>
            <p:cNvSpPr txBox="1"/>
            <p:nvPr/>
          </p:nvSpPr>
          <p:spPr>
            <a:xfrm>
              <a:off x="8096308" y="1634102"/>
              <a:ext cx="258300" cy="238200"/>
            </a:xfrm>
            <a:prstGeom prst="rect">
              <a:avLst/>
            </a:prstGeom>
            <a:solidFill>
              <a:srgbClr val="FFE599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17</a:t>
              </a:r>
              <a:endParaRPr b="1" sz="1000"/>
            </a:p>
          </p:txBody>
        </p:sp>
      </p:grpSp>
      <p:cxnSp>
        <p:nvCxnSpPr>
          <p:cNvPr id="476" name="Google Shape;476;p23"/>
          <p:cNvCxnSpPr>
            <a:stCxn id="477" idx="3"/>
            <a:endCxn id="478" idx="1"/>
          </p:cNvCxnSpPr>
          <p:nvPr/>
        </p:nvCxnSpPr>
        <p:spPr>
          <a:xfrm>
            <a:off x="1015347" y="2356628"/>
            <a:ext cx="43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grpSp>
        <p:nvGrpSpPr>
          <p:cNvPr id="479" name="Google Shape;479;p23"/>
          <p:cNvGrpSpPr/>
          <p:nvPr/>
        </p:nvGrpSpPr>
        <p:grpSpPr>
          <a:xfrm>
            <a:off x="710547" y="2204228"/>
            <a:ext cx="304800" cy="562901"/>
            <a:chOff x="775675" y="1366381"/>
            <a:chExt cx="304800" cy="562901"/>
          </a:xfrm>
        </p:grpSpPr>
        <p:pic>
          <p:nvPicPr>
            <p:cNvPr id="477" name="Google Shape;477;p23" title="DemonSlayer_7.png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775675" y="1366381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80" name="Google Shape;480;p23"/>
            <p:cNvSpPr txBox="1"/>
            <p:nvPr/>
          </p:nvSpPr>
          <p:spPr>
            <a:xfrm>
              <a:off x="797827" y="1691082"/>
              <a:ext cx="258300" cy="238200"/>
            </a:xfrm>
            <a:prstGeom prst="rect">
              <a:avLst/>
            </a:prstGeom>
            <a:solidFill>
              <a:srgbClr val="9FC5E8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26</a:t>
              </a:r>
              <a:endParaRPr b="1" sz="1000"/>
            </a:p>
          </p:txBody>
        </p:sp>
      </p:grpSp>
      <p:grpSp>
        <p:nvGrpSpPr>
          <p:cNvPr id="481" name="Google Shape;481;p23"/>
          <p:cNvGrpSpPr/>
          <p:nvPr/>
        </p:nvGrpSpPr>
        <p:grpSpPr>
          <a:xfrm>
            <a:off x="1446797" y="2204228"/>
            <a:ext cx="304800" cy="562908"/>
            <a:chOff x="1511925" y="1366381"/>
            <a:chExt cx="304800" cy="562908"/>
          </a:xfrm>
        </p:grpSpPr>
        <p:pic>
          <p:nvPicPr>
            <p:cNvPr id="478" name="Google Shape;478;p23" title="DemonSlayer_9.png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511925" y="1366381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82" name="Google Shape;482;p23"/>
            <p:cNvSpPr txBox="1"/>
            <p:nvPr/>
          </p:nvSpPr>
          <p:spPr>
            <a:xfrm>
              <a:off x="1535177" y="1691089"/>
              <a:ext cx="258300" cy="238200"/>
            </a:xfrm>
            <a:prstGeom prst="rect">
              <a:avLst/>
            </a:prstGeom>
            <a:solidFill>
              <a:srgbClr val="FFE599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19</a:t>
              </a:r>
              <a:endParaRPr b="1" sz="1000"/>
            </a:p>
          </p:txBody>
        </p:sp>
      </p:grpSp>
      <p:cxnSp>
        <p:nvCxnSpPr>
          <p:cNvPr id="483" name="Google Shape;483;p23"/>
          <p:cNvCxnSpPr>
            <a:stCxn id="478" idx="3"/>
            <a:endCxn id="484" idx="1"/>
          </p:cNvCxnSpPr>
          <p:nvPr/>
        </p:nvCxnSpPr>
        <p:spPr>
          <a:xfrm>
            <a:off x="1751597" y="2356628"/>
            <a:ext cx="43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grpSp>
        <p:nvGrpSpPr>
          <p:cNvPr id="485" name="Google Shape;485;p23"/>
          <p:cNvGrpSpPr/>
          <p:nvPr/>
        </p:nvGrpSpPr>
        <p:grpSpPr>
          <a:xfrm>
            <a:off x="2183047" y="2204222"/>
            <a:ext cx="304800" cy="562914"/>
            <a:chOff x="2248175" y="1366375"/>
            <a:chExt cx="304800" cy="562914"/>
          </a:xfrm>
        </p:grpSpPr>
        <p:pic>
          <p:nvPicPr>
            <p:cNvPr id="484" name="Google Shape;484;p23" title="DemonSlayer_8.png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2248175" y="1366375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86" name="Google Shape;486;p23"/>
            <p:cNvSpPr txBox="1"/>
            <p:nvPr/>
          </p:nvSpPr>
          <p:spPr>
            <a:xfrm>
              <a:off x="2272436" y="1691089"/>
              <a:ext cx="258300" cy="238200"/>
            </a:xfrm>
            <a:prstGeom prst="rect">
              <a:avLst/>
            </a:prstGeom>
            <a:solidFill>
              <a:srgbClr val="FFE599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19</a:t>
              </a:r>
              <a:endParaRPr b="1" sz="1000"/>
            </a:p>
          </p:txBody>
        </p:sp>
      </p:grpSp>
      <p:grpSp>
        <p:nvGrpSpPr>
          <p:cNvPr id="487" name="Google Shape;487;p23"/>
          <p:cNvGrpSpPr/>
          <p:nvPr/>
        </p:nvGrpSpPr>
        <p:grpSpPr>
          <a:xfrm>
            <a:off x="2919297" y="2204235"/>
            <a:ext cx="304800" cy="562902"/>
            <a:chOff x="2919300" y="1309400"/>
            <a:chExt cx="304800" cy="562902"/>
          </a:xfrm>
        </p:grpSpPr>
        <p:pic>
          <p:nvPicPr>
            <p:cNvPr id="488" name="Google Shape;488;p23" title="DemonSlayer_7.png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2919300" y="1309400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89" name="Google Shape;489;p23"/>
            <p:cNvSpPr txBox="1"/>
            <p:nvPr/>
          </p:nvSpPr>
          <p:spPr>
            <a:xfrm>
              <a:off x="2942558" y="1634102"/>
              <a:ext cx="258300" cy="238200"/>
            </a:xfrm>
            <a:prstGeom prst="rect">
              <a:avLst/>
            </a:prstGeom>
            <a:solidFill>
              <a:srgbClr val="9FC5E8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28</a:t>
              </a:r>
              <a:endParaRPr b="1" sz="1000"/>
            </a:p>
          </p:txBody>
        </p:sp>
      </p:grpSp>
      <p:cxnSp>
        <p:nvCxnSpPr>
          <p:cNvPr id="490" name="Google Shape;490;p23"/>
          <p:cNvCxnSpPr>
            <a:stCxn id="484" idx="3"/>
            <a:endCxn id="488" idx="1"/>
          </p:cNvCxnSpPr>
          <p:nvPr/>
        </p:nvCxnSpPr>
        <p:spPr>
          <a:xfrm>
            <a:off x="2487847" y="2356622"/>
            <a:ext cx="43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491" name="Google Shape;491;p23"/>
          <p:cNvCxnSpPr>
            <a:stCxn id="488" idx="3"/>
            <a:endCxn id="492" idx="1"/>
          </p:cNvCxnSpPr>
          <p:nvPr/>
        </p:nvCxnSpPr>
        <p:spPr>
          <a:xfrm>
            <a:off x="3224097" y="2356635"/>
            <a:ext cx="43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493" name="Google Shape;493;p23"/>
          <p:cNvCxnSpPr>
            <a:stCxn id="473" idx="3"/>
            <a:endCxn id="477" idx="1"/>
          </p:cNvCxnSpPr>
          <p:nvPr/>
        </p:nvCxnSpPr>
        <p:spPr>
          <a:xfrm flipH="1">
            <a:off x="710450" y="1461800"/>
            <a:ext cx="7667400" cy="894900"/>
          </a:xfrm>
          <a:prstGeom prst="bentConnector5">
            <a:avLst>
              <a:gd fmla="val -3106" name="adj1"/>
              <a:gd fmla="val 64080" name="adj2"/>
              <a:gd fmla="val 103104" name="adj3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grpSp>
        <p:nvGrpSpPr>
          <p:cNvPr id="494" name="Google Shape;494;p23"/>
          <p:cNvGrpSpPr/>
          <p:nvPr/>
        </p:nvGrpSpPr>
        <p:grpSpPr>
          <a:xfrm>
            <a:off x="3655547" y="2204235"/>
            <a:ext cx="304800" cy="562902"/>
            <a:chOff x="3655550" y="1309400"/>
            <a:chExt cx="304800" cy="562902"/>
          </a:xfrm>
        </p:grpSpPr>
        <p:pic>
          <p:nvPicPr>
            <p:cNvPr id="492" name="Google Shape;492;p23" title="DemonSlayer_4.png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655550" y="1309400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5" name="Google Shape;495;p23"/>
            <p:cNvSpPr txBox="1"/>
            <p:nvPr/>
          </p:nvSpPr>
          <p:spPr>
            <a:xfrm>
              <a:off x="3678808" y="1634102"/>
              <a:ext cx="258300" cy="238200"/>
            </a:xfrm>
            <a:prstGeom prst="rect">
              <a:avLst/>
            </a:prstGeom>
            <a:solidFill>
              <a:srgbClr val="9FC5E8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20</a:t>
              </a:r>
              <a:endParaRPr b="1" sz="1000"/>
            </a:p>
          </p:txBody>
        </p:sp>
      </p:grpSp>
      <p:sp>
        <p:nvSpPr>
          <p:cNvPr id="496" name="Google Shape;496;p23"/>
          <p:cNvSpPr txBox="1"/>
          <p:nvPr/>
        </p:nvSpPr>
        <p:spPr>
          <a:xfrm>
            <a:off x="170675" y="3183150"/>
            <a:ext cx="8797800" cy="17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2000">
                <a:solidFill>
                  <a:srgbClr val="0000FF"/>
                </a:solidFill>
                <a:latin typeface="Dongle"/>
                <a:ea typeface="Dongle"/>
                <a:cs typeface="Dongle"/>
                <a:sym typeface="Dongle"/>
              </a:rPr>
              <a:t>해설</a:t>
            </a:r>
            <a:r>
              <a:rPr lang="ko" sz="2000">
                <a:latin typeface="Dongle"/>
                <a:ea typeface="Dongle"/>
                <a:cs typeface="Dongle"/>
                <a:sym typeface="Dongle"/>
              </a:rPr>
              <a:t>: </a:t>
            </a:r>
            <a:r>
              <a:rPr lang="ko" sz="2000">
                <a:solidFill>
                  <a:srgbClr val="674EA7"/>
                </a:solidFill>
                <a:latin typeface="Dongle"/>
                <a:ea typeface="Dongle"/>
                <a:cs typeface="Dongle"/>
                <a:sym typeface="Dongle"/>
              </a:rPr>
              <a:t>데몬 베인 및 아메시스틴 인트루젼 </a:t>
            </a:r>
            <a:r>
              <a:rPr lang="ko" sz="2000">
                <a:latin typeface="Dongle"/>
                <a:ea typeface="Dongle"/>
                <a:cs typeface="Dongle"/>
                <a:sym typeface="Dongle"/>
              </a:rPr>
              <a:t>스킬의 딜왜곡이 발생해, 해당 스킬들을 과강화하게 됩니다. 오르트로스는 </a:t>
            </a:r>
            <a:r>
              <a:rPr lang="ko" sz="2000">
                <a:solidFill>
                  <a:srgbClr val="A64D79"/>
                </a:solidFill>
                <a:latin typeface="Dongle"/>
                <a:ea typeface="Dongle"/>
                <a:cs typeface="Dongle"/>
                <a:sym typeface="Dongle"/>
              </a:rPr>
              <a:t>카링 3페이즈에서 2흉수</a:t>
            </a:r>
            <a:r>
              <a:rPr lang="ko" sz="2000">
                <a:latin typeface="Dongle"/>
                <a:ea typeface="Dongle"/>
                <a:cs typeface="Dongle"/>
                <a:sym typeface="Dongle"/>
              </a:rPr>
              <a:t>를 때리지 않으므로 순위가 낮아집니다. 이 시점부터는 파티격을 고려했을 시 </a:t>
            </a:r>
            <a:r>
              <a:rPr lang="ko" sz="2000">
                <a:solidFill>
                  <a:srgbClr val="A64D79"/>
                </a:solidFill>
                <a:latin typeface="Dongle"/>
                <a:ea typeface="Dongle"/>
                <a:cs typeface="Dongle"/>
                <a:sym typeface="Dongle"/>
              </a:rPr>
              <a:t>극딜 위주의 헥사 강화</a:t>
            </a:r>
            <a:r>
              <a:rPr lang="ko" sz="2000">
                <a:latin typeface="Dongle"/>
                <a:ea typeface="Dongle"/>
                <a:cs typeface="Dongle"/>
                <a:sym typeface="Dongle"/>
              </a:rPr>
              <a:t>를 진행하는 것이 상대적으로 유리해집니다. 즉, 평딜과 관련된 헥사 코어들은 거의 방치된 상태에서 </a:t>
            </a:r>
            <a:r>
              <a:rPr lang="ko" sz="2000">
                <a:solidFill>
                  <a:srgbClr val="674EA7"/>
                </a:solidFill>
                <a:latin typeface="Dongle"/>
                <a:ea typeface="Dongle"/>
                <a:cs typeface="Dongle"/>
                <a:sym typeface="Dongle"/>
              </a:rPr>
              <a:t>데몬 베인, 데몬 어웨이크닝, 요르문간드 그리고 나이트메어</a:t>
            </a:r>
            <a:r>
              <a:rPr lang="ko" sz="2000">
                <a:latin typeface="Dongle"/>
                <a:ea typeface="Dongle"/>
                <a:cs typeface="Dongle"/>
                <a:sym typeface="Dongle"/>
              </a:rPr>
              <a:t> </a:t>
            </a:r>
            <a:r>
              <a:rPr lang="ko" sz="2000">
                <a:latin typeface="Dongle"/>
                <a:ea typeface="Dongle"/>
                <a:cs typeface="Dongle"/>
                <a:sym typeface="Dongle"/>
              </a:rPr>
              <a:t>위주의 헥사 강화를 진행하게 됩니다.</a:t>
            </a:r>
            <a:endParaRPr sz="2000">
              <a:latin typeface="Dongle"/>
              <a:ea typeface="Dongle"/>
              <a:cs typeface="Dongle"/>
              <a:sym typeface="Dongle"/>
            </a:endParaRPr>
          </a:p>
        </p:txBody>
      </p:sp>
      <p:cxnSp>
        <p:nvCxnSpPr>
          <p:cNvPr id="497" name="Google Shape;497;p23"/>
          <p:cNvCxnSpPr>
            <a:stCxn id="492" idx="3"/>
            <a:endCxn id="498" idx="1"/>
          </p:cNvCxnSpPr>
          <p:nvPr/>
        </p:nvCxnSpPr>
        <p:spPr>
          <a:xfrm>
            <a:off x="3960347" y="2356635"/>
            <a:ext cx="43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grpSp>
        <p:nvGrpSpPr>
          <p:cNvPr id="499" name="Google Shape;499;p23"/>
          <p:cNvGrpSpPr/>
          <p:nvPr/>
        </p:nvGrpSpPr>
        <p:grpSpPr>
          <a:xfrm>
            <a:off x="4391797" y="2204225"/>
            <a:ext cx="304800" cy="562902"/>
            <a:chOff x="3655550" y="1309400"/>
            <a:chExt cx="304800" cy="562902"/>
          </a:xfrm>
        </p:grpSpPr>
        <p:pic>
          <p:nvPicPr>
            <p:cNvPr id="498" name="Google Shape;498;p23" title="DemonSlayer_7.png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3655550" y="1309400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0" name="Google Shape;500;p23"/>
            <p:cNvSpPr txBox="1"/>
            <p:nvPr/>
          </p:nvSpPr>
          <p:spPr>
            <a:xfrm>
              <a:off x="3678808" y="1634102"/>
              <a:ext cx="258300" cy="238200"/>
            </a:xfrm>
            <a:prstGeom prst="rect">
              <a:avLst/>
            </a:prstGeom>
            <a:solidFill>
              <a:srgbClr val="9FC5E8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29</a:t>
              </a:r>
              <a:endParaRPr b="1" sz="1000"/>
            </a:p>
          </p:txBody>
        </p:sp>
      </p:grpSp>
      <p:grpSp>
        <p:nvGrpSpPr>
          <p:cNvPr id="501" name="Google Shape;501;p23"/>
          <p:cNvGrpSpPr/>
          <p:nvPr/>
        </p:nvGrpSpPr>
        <p:grpSpPr>
          <a:xfrm>
            <a:off x="5128047" y="2204222"/>
            <a:ext cx="304800" cy="562914"/>
            <a:chOff x="2248175" y="1366375"/>
            <a:chExt cx="304800" cy="562914"/>
          </a:xfrm>
        </p:grpSpPr>
        <p:pic>
          <p:nvPicPr>
            <p:cNvPr id="502" name="Google Shape;502;p23" title="DemonSlayer_5.png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2248175" y="1366375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3" name="Google Shape;503;p23"/>
            <p:cNvSpPr txBox="1"/>
            <p:nvPr/>
          </p:nvSpPr>
          <p:spPr>
            <a:xfrm>
              <a:off x="2272436" y="1691089"/>
              <a:ext cx="258300" cy="238200"/>
            </a:xfrm>
            <a:prstGeom prst="rect">
              <a:avLst/>
            </a:prstGeom>
            <a:solidFill>
              <a:srgbClr val="9FC5E8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20</a:t>
              </a:r>
              <a:endParaRPr b="1" sz="1000"/>
            </a:p>
          </p:txBody>
        </p:sp>
      </p:grpSp>
      <p:cxnSp>
        <p:nvCxnSpPr>
          <p:cNvPr id="504" name="Google Shape;504;p23"/>
          <p:cNvCxnSpPr>
            <a:stCxn id="498" idx="3"/>
            <a:endCxn id="502" idx="1"/>
          </p:cNvCxnSpPr>
          <p:nvPr/>
        </p:nvCxnSpPr>
        <p:spPr>
          <a:xfrm>
            <a:off x="4696597" y="2356625"/>
            <a:ext cx="43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grpSp>
        <p:nvGrpSpPr>
          <p:cNvPr id="505" name="Google Shape;505;p23"/>
          <p:cNvGrpSpPr/>
          <p:nvPr/>
        </p:nvGrpSpPr>
        <p:grpSpPr>
          <a:xfrm>
            <a:off x="5864300" y="2204225"/>
            <a:ext cx="304800" cy="562902"/>
            <a:chOff x="8073050" y="1309400"/>
            <a:chExt cx="304800" cy="562902"/>
          </a:xfrm>
        </p:grpSpPr>
        <p:pic>
          <p:nvPicPr>
            <p:cNvPr id="506" name="Google Shape;506;p23" title="DemonSlayer_10.png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8073050" y="1309400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7" name="Google Shape;507;p23"/>
            <p:cNvSpPr txBox="1"/>
            <p:nvPr/>
          </p:nvSpPr>
          <p:spPr>
            <a:xfrm>
              <a:off x="8096308" y="1634102"/>
              <a:ext cx="258300" cy="238200"/>
            </a:xfrm>
            <a:prstGeom prst="rect">
              <a:avLst/>
            </a:prstGeom>
            <a:solidFill>
              <a:srgbClr val="9FC5E8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20</a:t>
              </a:r>
              <a:endParaRPr b="1" sz="1000"/>
            </a:p>
          </p:txBody>
        </p:sp>
      </p:grpSp>
      <p:cxnSp>
        <p:nvCxnSpPr>
          <p:cNvPr id="508" name="Google Shape;508;p23"/>
          <p:cNvCxnSpPr>
            <a:stCxn id="502" idx="3"/>
            <a:endCxn id="506" idx="1"/>
          </p:cNvCxnSpPr>
          <p:nvPr/>
        </p:nvCxnSpPr>
        <p:spPr>
          <a:xfrm>
            <a:off x="5432847" y="2356622"/>
            <a:ext cx="43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  <p:sp>
        <p:nvSpPr>
          <p:cNvPr id="514" name="Google Shape;514;p24"/>
          <p:cNvSpPr/>
          <p:nvPr/>
        </p:nvSpPr>
        <p:spPr>
          <a:xfrm flipH="1" rot="10800000">
            <a:off x="31475" y="31825"/>
            <a:ext cx="9076200" cy="5061300"/>
          </a:xfrm>
          <a:prstGeom prst="snip1Rect">
            <a:avLst>
              <a:gd fmla="val 16667" name="adj"/>
            </a:avLst>
          </a:prstGeom>
          <a:noFill/>
          <a:ln cap="flat" cmpd="sng" w="114300">
            <a:solidFill>
              <a:srgbClr val="B4A7D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5" name="Google Shape;515;p24"/>
          <p:cNvSpPr/>
          <p:nvPr/>
        </p:nvSpPr>
        <p:spPr>
          <a:xfrm flipH="1" rot="10800000">
            <a:off x="133825" y="126197"/>
            <a:ext cx="8879700" cy="4888200"/>
          </a:xfrm>
          <a:prstGeom prst="snip1Rect">
            <a:avLst>
              <a:gd fmla="val 16667" name="adj"/>
            </a:avLst>
          </a:prstGeom>
          <a:solidFill>
            <a:srgbClr val="E9E5F2"/>
          </a:solidFill>
          <a:ln cap="flat" cmpd="sng" w="114300">
            <a:solidFill>
              <a:srgbClr val="D9D2E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6" name="Google Shape;516;p24"/>
          <p:cNvSpPr/>
          <p:nvPr/>
        </p:nvSpPr>
        <p:spPr>
          <a:xfrm>
            <a:off x="204675" y="201225"/>
            <a:ext cx="8745600" cy="47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4800">
                <a:solidFill>
                  <a:srgbClr val="351C75"/>
                </a:solidFill>
                <a:latin typeface="Dongle"/>
                <a:ea typeface="Dongle"/>
                <a:cs typeface="Dongle"/>
                <a:sym typeface="Dongle"/>
              </a:rPr>
              <a:t>유니온 챔피언 이후 - </a:t>
            </a:r>
            <a:r>
              <a:rPr lang="ko" sz="4800">
                <a:solidFill>
                  <a:srgbClr val="351C75"/>
                </a:solidFill>
                <a:latin typeface="Dongle"/>
                <a:ea typeface="Dongle"/>
                <a:cs typeface="Dongle"/>
                <a:sym typeface="Dongle"/>
              </a:rPr>
              <a:t>카오스 칼로스</a:t>
            </a:r>
            <a:r>
              <a:rPr lang="ko" sz="4800">
                <a:solidFill>
                  <a:srgbClr val="351C75"/>
                </a:solidFill>
                <a:latin typeface="Dongle"/>
                <a:ea typeface="Dongle"/>
                <a:cs typeface="Dongle"/>
                <a:sym typeface="Dongle"/>
              </a:rPr>
              <a:t>(~106,000)</a:t>
            </a:r>
            <a:endParaRPr sz="4800">
              <a:solidFill>
                <a:srgbClr val="351C75"/>
              </a:solidFill>
              <a:latin typeface="Dongle"/>
              <a:ea typeface="Dongle"/>
              <a:cs typeface="Dongle"/>
              <a:sym typeface="Dongl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latin typeface="Dongle"/>
              <a:ea typeface="Dongle"/>
              <a:cs typeface="Dongle"/>
              <a:sym typeface="Dongl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A64D79"/>
              </a:solidFill>
              <a:latin typeface="Dongle"/>
              <a:ea typeface="Dongle"/>
              <a:cs typeface="Dongle"/>
              <a:sym typeface="Dongle"/>
            </a:endParaRPr>
          </a:p>
        </p:txBody>
      </p:sp>
      <p:sp>
        <p:nvSpPr>
          <p:cNvPr id="517" name="Google Shape;517;p24"/>
          <p:cNvSpPr/>
          <p:nvPr/>
        </p:nvSpPr>
        <p:spPr>
          <a:xfrm>
            <a:off x="415200" y="1136200"/>
            <a:ext cx="8336400" cy="1768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8" name="Google Shape;518;p24"/>
          <p:cNvSpPr txBox="1"/>
          <p:nvPr/>
        </p:nvSpPr>
        <p:spPr>
          <a:xfrm>
            <a:off x="7131550" y="126200"/>
            <a:ext cx="18369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1600">
                <a:solidFill>
                  <a:srgbClr val="A64D79"/>
                </a:solidFill>
                <a:latin typeface="Dongle"/>
                <a:ea typeface="Dongle"/>
                <a:cs typeface="Dongle"/>
                <a:sym typeface="Dongle"/>
              </a:rPr>
              <a:t>2. 헥사강화순서(리레+웨폰)</a:t>
            </a:r>
            <a:endParaRPr sz="1600">
              <a:solidFill>
                <a:srgbClr val="A64D79"/>
              </a:solidFill>
            </a:endParaRPr>
          </a:p>
        </p:txBody>
      </p:sp>
      <p:cxnSp>
        <p:nvCxnSpPr>
          <p:cNvPr id="519" name="Google Shape;519;p24"/>
          <p:cNvCxnSpPr>
            <a:stCxn id="520" idx="3"/>
            <a:endCxn id="521" idx="1"/>
          </p:cNvCxnSpPr>
          <p:nvPr/>
        </p:nvCxnSpPr>
        <p:spPr>
          <a:xfrm>
            <a:off x="1015347" y="1461794"/>
            <a:ext cx="43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grpSp>
        <p:nvGrpSpPr>
          <p:cNvPr id="522" name="Google Shape;522;p24"/>
          <p:cNvGrpSpPr/>
          <p:nvPr/>
        </p:nvGrpSpPr>
        <p:grpSpPr>
          <a:xfrm>
            <a:off x="710547" y="1309394"/>
            <a:ext cx="304800" cy="562901"/>
            <a:chOff x="775675" y="1366381"/>
            <a:chExt cx="304800" cy="562901"/>
          </a:xfrm>
        </p:grpSpPr>
        <p:pic>
          <p:nvPicPr>
            <p:cNvPr id="520" name="Google Shape;520;p24" title="DemonSlayer_7.png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75675" y="1366381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3" name="Google Shape;523;p24"/>
            <p:cNvSpPr txBox="1"/>
            <p:nvPr/>
          </p:nvSpPr>
          <p:spPr>
            <a:xfrm>
              <a:off x="797827" y="1691082"/>
              <a:ext cx="258300" cy="238200"/>
            </a:xfrm>
            <a:prstGeom prst="rect">
              <a:avLst/>
            </a:prstGeom>
            <a:solidFill>
              <a:srgbClr val="DD7E6B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30</a:t>
              </a:r>
              <a:endParaRPr b="1" sz="1000"/>
            </a:p>
          </p:txBody>
        </p:sp>
      </p:grpSp>
      <p:grpSp>
        <p:nvGrpSpPr>
          <p:cNvPr id="524" name="Google Shape;524;p24"/>
          <p:cNvGrpSpPr/>
          <p:nvPr/>
        </p:nvGrpSpPr>
        <p:grpSpPr>
          <a:xfrm>
            <a:off x="1446797" y="1309394"/>
            <a:ext cx="304800" cy="562908"/>
            <a:chOff x="1511925" y="1366381"/>
            <a:chExt cx="304800" cy="562908"/>
          </a:xfrm>
        </p:grpSpPr>
        <p:pic>
          <p:nvPicPr>
            <p:cNvPr id="521" name="Google Shape;521;p24" title="DemonSlayer_9.png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511925" y="1366381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5" name="Google Shape;525;p24"/>
            <p:cNvSpPr txBox="1"/>
            <p:nvPr/>
          </p:nvSpPr>
          <p:spPr>
            <a:xfrm>
              <a:off x="1535177" y="1691089"/>
              <a:ext cx="258300" cy="238200"/>
            </a:xfrm>
            <a:prstGeom prst="rect">
              <a:avLst/>
            </a:prstGeom>
            <a:solidFill>
              <a:srgbClr val="9FC5E8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24</a:t>
              </a:r>
              <a:endParaRPr b="1" sz="1000"/>
            </a:p>
          </p:txBody>
        </p:sp>
      </p:grpSp>
      <p:cxnSp>
        <p:nvCxnSpPr>
          <p:cNvPr id="526" name="Google Shape;526;p24"/>
          <p:cNvCxnSpPr>
            <a:stCxn id="521" idx="3"/>
            <a:endCxn id="527" idx="1"/>
          </p:cNvCxnSpPr>
          <p:nvPr/>
        </p:nvCxnSpPr>
        <p:spPr>
          <a:xfrm>
            <a:off x="1751597" y="1461794"/>
            <a:ext cx="43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grpSp>
        <p:nvGrpSpPr>
          <p:cNvPr id="528" name="Google Shape;528;p24"/>
          <p:cNvGrpSpPr/>
          <p:nvPr/>
        </p:nvGrpSpPr>
        <p:grpSpPr>
          <a:xfrm>
            <a:off x="2183047" y="1309388"/>
            <a:ext cx="304800" cy="562914"/>
            <a:chOff x="2248175" y="1366375"/>
            <a:chExt cx="304800" cy="562914"/>
          </a:xfrm>
        </p:grpSpPr>
        <p:pic>
          <p:nvPicPr>
            <p:cNvPr id="527" name="Google Shape;527;p24" title="DemonSlayer_8.png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248175" y="1366375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9" name="Google Shape;529;p24"/>
            <p:cNvSpPr txBox="1"/>
            <p:nvPr/>
          </p:nvSpPr>
          <p:spPr>
            <a:xfrm>
              <a:off x="2272436" y="1691089"/>
              <a:ext cx="258300" cy="238200"/>
            </a:xfrm>
            <a:prstGeom prst="rect">
              <a:avLst/>
            </a:prstGeom>
            <a:solidFill>
              <a:srgbClr val="9FC5E8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24</a:t>
              </a:r>
              <a:endParaRPr b="1" sz="1000"/>
            </a:p>
          </p:txBody>
        </p:sp>
      </p:grpSp>
      <p:grpSp>
        <p:nvGrpSpPr>
          <p:cNvPr id="530" name="Google Shape;530;p24"/>
          <p:cNvGrpSpPr/>
          <p:nvPr/>
        </p:nvGrpSpPr>
        <p:grpSpPr>
          <a:xfrm>
            <a:off x="2919297" y="1309400"/>
            <a:ext cx="304800" cy="562902"/>
            <a:chOff x="2919300" y="1309400"/>
            <a:chExt cx="304800" cy="562902"/>
          </a:xfrm>
        </p:grpSpPr>
        <p:pic>
          <p:nvPicPr>
            <p:cNvPr id="531" name="Google Shape;531;p24" title="DemonSlayer_9.png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919300" y="1309400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32" name="Google Shape;532;p24"/>
            <p:cNvSpPr txBox="1"/>
            <p:nvPr/>
          </p:nvSpPr>
          <p:spPr>
            <a:xfrm>
              <a:off x="2942558" y="1634102"/>
              <a:ext cx="258300" cy="238200"/>
            </a:xfrm>
            <a:prstGeom prst="rect">
              <a:avLst/>
            </a:prstGeom>
            <a:solidFill>
              <a:srgbClr val="9FC5E8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26</a:t>
              </a:r>
              <a:endParaRPr b="1" sz="1000"/>
            </a:p>
          </p:txBody>
        </p:sp>
      </p:grpSp>
      <p:cxnSp>
        <p:nvCxnSpPr>
          <p:cNvPr id="533" name="Google Shape;533;p24"/>
          <p:cNvCxnSpPr>
            <a:stCxn id="527" idx="3"/>
            <a:endCxn id="531" idx="1"/>
          </p:cNvCxnSpPr>
          <p:nvPr/>
        </p:nvCxnSpPr>
        <p:spPr>
          <a:xfrm>
            <a:off x="2487847" y="1461788"/>
            <a:ext cx="43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534" name="Google Shape;534;p24"/>
          <p:cNvCxnSpPr>
            <a:stCxn id="531" idx="3"/>
            <a:endCxn id="535" idx="1"/>
          </p:cNvCxnSpPr>
          <p:nvPr/>
        </p:nvCxnSpPr>
        <p:spPr>
          <a:xfrm>
            <a:off x="3224097" y="1461800"/>
            <a:ext cx="43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grpSp>
        <p:nvGrpSpPr>
          <p:cNvPr id="536" name="Google Shape;536;p24"/>
          <p:cNvGrpSpPr/>
          <p:nvPr/>
        </p:nvGrpSpPr>
        <p:grpSpPr>
          <a:xfrm>
            <a:off x="3655547" y="1309400"/>
            <a:ext cx="304800" cy="562902"/>
            <a:chOff x="3655550" y="1309400"/>
            <a:chExt cx="304800" cy="562902"/>
          </a:xfrm>
        </p:grpSpPr>
        <p:pic>
          <p:nvPicPr>
            <p:cNvPr id="535" name="Google Shape;535;p24" title="DemonSlayer_8.png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655550" y="1309400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37" name="Google Shape;537;p24"/>
            <p:cNvSpPr txBox="1"/>
            <p:nvPr/>
          </p:nvSpPr>
          <p:spPr>
            <a:xfrm>
              <a:off x="3678808" y="1634102"/>
              <a:ext cx="258300" cy="238200"/>
            </a:xfrm>
            <a:prstGeom prst="rect">
              <a:avLst/>
            </a:prstGeom>
            <a:solidFill>
              <a:srgbClr val="9FC5E8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25</a:t>
              </a:r>
              <a:endParaRPr b="1" sz="1000"/>
            </a:p>
          </p:txBody>
        </p:sp>
      </p:grpSp>
      <p:grpSp>
        <p:nvGrpSpPr>
          <p:cNvPr id="538" name="Google Shape;538;p24"/>
          <p:cNvGrpSpPr/>
          <p:nvPr/>
        </p:nvGrpSpPr>
        <p:grpSpPr>
          <a:xfrm>
            <a:off x="4391797" y="1309400"/>
            <a:ext cx="304800" cy="562902"/>
            <a:chOff x="4391800" y="1309400"/>
            <a:chExt cx="304800" cy="562902"/>
          </a:xfrm>
        </p:grpSpPr>
        <p:pic>
          <p:nvPicPr>
            <p:cNvPr id="539" name="Google Shape;539;p24" title="DemonSlayer_5.png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391800" y="1309400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40" name="Google Shape;540;p24"/>
            <p:cNvSpPr txBox="1"/>
            <p:nvPr/>
          </p:nvSpPr>
          <p:spPr>
            <a:xfrm>
              <a:off x="4415058" y="1634102"/>
              <a:ext cx="258300" cy="238200"/>
            </a:xfrm>
            <a:prstGeom prst="rect">
              <a:avLst/>
            </a:prstGeom>
            <a:solidFill>
              <a:srgbClr val="9FC5E8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24</a:t>
              </a:r>
              <a:endParaRPr b="1" sz="1000"/>
            </a:p>
          </p:txBody>
        </p:sp>
      </p:grpSp>
      <p:cxnSp>
        <p:nvCxnSpPr>
          <p:cNvPr id="541" name="Google Shape;541;p24"/>
          <p:cNvCxnSpPr>
            <a:stCxn id="535" idx="3"/>
            <a:endCxn id="539" idx="1"/>
          </p:cNvCxnSpPr>
          <p:nvPr/>
        </p:nvCxnSpPr>
        <p:spPr>
          <a:xfrm>
            <a:off x="3960347" y="1461800"/>
            <a:ext cx="43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542" name="Google Shape;542;p24"/>
          <p:cNvCxnSpPr>
            <a:stCxn id="539" idx="3"/>
            <a:endCxn id="543" idx="1"/>
          </p:cNvCxnSpPr>
          <p:nvPr/>
        </p:nvCxnSpPr>
        <p:spPr>
          <a:xfrm>
            <a:off x="4696597" y="1461800"/>
            <a:ext cx="43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grpSp>
        <p:nvGrpSpPr>
          <p:cNvPr id="544" name="Google Shape;544;p24"/>
          <p:cNvGrpSpPr/>
          <p:nvPr/>
        </p:nvGrpSpPr>
        <p:grpSpPr>
          <a:xfrm>
            <a:off x="5128047" y="1309400"/>
            <a:ext cx="304800" cy="562902"/>
            <a:chOff x="5128050" y="1309400"/>
            <a:chExt cx="304800" cy="562902"/>
          </a:xfrm>
        </p:grpSpPr>
        <p:pic>
          <p:nvPicPr>
            <p:cNvPr id="543" name="Google Shape;543;p24" title="DemonSlayer_8.png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128050" y="1309400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45" name="Google Shape;545;p24"/>
            <p:cNvSpPr txBox="1"/>
            <p:nvPr/>
          </p:nvSpPr>
          <p:spPr>
            <a:xfrm>
              <a:off x="5151308" y="1634102"/>
              <a:ext cx="258300" cy="238200"/>
            </a:xfrm>
            <a:prstGeom prst="rect">
              <a:avLst/>
            </a:prstGeom>
            <a:solidFill>
              <a:srgbClr val="9FC5E8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26</a:t>
              </a:r>
              <a:endParaRPr b="1" sz="1000"/>
            </a:p>
          </p:txBody>
        </p:sp>
      </p:grpSp>
      <p:cxnSp>
        <p:nvCxnSpPr>
          <p:cNvPr id="546" name="Google Shape;546;p24"/>
          <p:cNvCxnSpPr>
            <a:stCxn id="543" idx="3"/>
            <a:endCxn id="547" idx="1"/>
          </p:cNvCxnSpPr>
          <p:nvPr/>
        </p:nvCxnSpPr>
        <p:spPr>
          <a:xfrm>
            <a:off x="5432847" y="1461800"/>
            <a:ext cx="43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grpSp>
        <p:nvGrpSpPr>
          <p:cNvPr id="548" name="Google Shape;548;p24"/>
          <p:cNvGrpSpPr/>
          <p:nvPr/>
        </p:nvGrpSpPr>
        <p:grpSpPr>
          <a:xfrm>
            <a:off x="5864297" y="1309400"/>
            <a:ext cx="304800" cy="562902"/>
            <a:chOff x="5864288" y="1309400"/>
            <a:chExt cx="304800" cy="562902"/>
          </a:xfrm>
        </p:grpSpPr>
        <p:pic>
          <p:nvPicPr>
            <p:cNvPr id="547" name="Google Shape;547;p24" title="DemonSlayer_2.png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864288" y="1309400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49" name="Google Shape;549;p24"/>
            <p:cNvSpPr txBox="1"/>
            <p:nvPr/>
          </p:nvSpPr>
          <p:spPr>
            <a:xfrm>
              <a:off x="5887558" y="1634102"/>
              <a:ext cx="258300" cy="238200"/>
            </a:xfrm>
            <a:prstGeom prst="rect">
              <a:avLst/>
            </a:prstGeom>
            <a:solidFill>
              <a:srgbClr val="DD7E6B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30</a:t>
              </a:r>
              <a:endParaRPr b="1" sz="1000"/>
            </a:p>
          </p:txBody>
        </p:sp>
      </p:grpSp>
      <p:grpSp>
        <p:nvGrpSpPr>
          <p:cNvPr id="550" name="Google Shape;550;p24"/>
          <p:cNvGrpSpPr/>
          <p:nvPr/>
        </p:nvGrpSpPr>
        <p:grpSpPr>
          <a:xfrm>
            <a:off x="6600547" y="1309394"/>
            <a:ext cx="304800" cy="562908"/>
            <a:chOff x="1511925" y="1366381"/>
            <a:chExt cx="304800" cy="562908"/>
          </a:xfrm>
        </p:grpSpPr>
        <p:pic>
          <p:nvPicPr>
            <p:cNvPr id="551" name="Google Shape;551;p24" title="DemonSlayer_9.png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511925" y="1366381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52" name="Google Shape;552;p24"/>
            <p:cNvSpPr txBox="1"/>
            <p:nvPr/>
          </p:nvSpPr>
          <p:spPr>
            <a:xfrm>
              <a:off x="1535177" y="1691089"/>
              <a:ext cx="258300" cy="238200"/>
            </a:xfrm>
            <a:prstGeom prst="rect">
              <a:avLst/>
            </a:prstGeom>
            <a:solidFill>
              <a:srgbClr val="9FC5E8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28</a:t>
              </a:r>
              <a:endParaRPr b="1" sz="1000"/>
            </a:p>
          </p:txBody>
        </p:sp>
      </p:grpSp>
      <p:cxnSp>
        <p:nvCxnSpPr>
          <p:cNvPr id="553" name="Google Shape;553;p24"/>
          <p:cNvCxnSpPr>
            <a:stCxn id="547" idx="3"/>
            <a:endCxn id="551" idx="1"/>
          </p:cNvCxnSpPr>
          <p:nvPr/>
        </p:nvCxnSpPr>
        <p:spPr>
          <a:xfrm>
            <a:off x="6169097" y="1461800"/>
            <a:ext cx="43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grpSp>
        <p:nvGrpSpPr>
          <p:cNvPr id="554" name="Google Shape;554;p24"/>
          <p:cNvGrpSpPr/>
          <p:nvPr/>
        </p:nvGrpSpPr>
        <p:grpSpPr>
          <a:xfrm>
            <a:off x="7336797" y="1309388"/>
            <a:ext cx="304800" cy="562914"/>
            <a:chOff x="2248175" y="1366375"/>
            <a:chExt cx="304800" cy="562914"/>
          </a:xfrm>
        </p:grpSpPr>
        <p:pic>
          <p:nvPicPr>
            <p:cNvPr id="555" name="Google Shape;555;p24" title="DemonSlayer_8.png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248175" y="1366375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56" name="Google Shape;556;p24"/>
            <p:cNvSpPr txBox="1"/>
            <p:nvPr/>
          </p:nvSpPr>
          <p:spPr>
            <a:xfrm>
              <a:off x="2272436" y="1691089"/>
              <a:ext cx="258300" cy="238200"/>
            </a:xfrm>
            <a:prstGeom prst="rect">
              <a:avLst/>
            </a:prstGeom>
            <a:solidFill>
              <a:srgbClr val="9FC5E8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28</a:t>
              </a:r>
              <a:endParaRPr b="1" sz="1000"/>
            </a:p>
          </p:txBody>
        </p:sp>
      </p:grpSp>
      <p:cxnSp>
        <p:nvCxnSpPr>
          <p:cNvPr id="557" name="Google Shape;557;p24"/>
          <p:cNvCxnSpPr>
            <a:stCxn id="551" idx="3"/>
            <a:endCxn id="555" idx="1"/>
          </p:cNvCxnSpPr>
          <p:nvPr/>
        </p:nvCxnSpPr>
        <p:spPr>
          <a:xfrm>
            <a:off x="6905347" y="1461794"/>
            <a:ext cx="43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558" name="Google Shape;558;p24"/>
          <p:cNvCxnSpPr>
            <a:stCxn id="555" idx="3"/>
            <a:endCxn id="559" idx="1"/>
          </p:cNvCxnSpPr>
          <p:nvPr/>
        </p:nvCxnSpPr>
        <p:spPr>
          <a:xfrm>
            <a:off x="7641597" y="1461788"/>
            <a:ext cx="43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grpSp>
        <p:nvGrpSpPr>
          <p:cNvPr id="560" name="Google Shape;560;p24"/>
          <p:cNvGrpSpPr/>
          <p:nvPr/>
        </p:nvGrpSpPr>
        <p:grpSpPr>
          <a:xfrm>
            <a:off x="8073050" y="1309400"/>
            <a:ext cx="304800" cy="562902"/>
            <a:chOff x="8073050" y="1309400"/>
            <a:chExt cx="304800" cy="562902"/>
          </a:xfrm>
        </p:grpSpPr>
        <p:pic>
          <p:nvPicPr>
            <p:cNvPr id="559" name="Google Shape;559;p24" title="DemonSlayer_4.png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8073050" y="1309400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1" name="Google Shape;561;p24"/>
            <p:cNvSpPr txBox="1"/>
            <p:nvPr/>
          </p:nvSpPr>
          <p:spPr>
            <a:xfrm>
              <a:off x="8096308" y="1634102"/>
              <a:ext cx="258300" cy="238200"/>
            </a:xfrm>
            <a:prstGeom prst="rect">
              <a:avLst/>
            </a:prstGeom>
            <a:solidFill>
              <a:srgbClr val="9FC5E8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21</a:t>
              </a:r>
              <a:endParaRPr b="1" sz="1000"/>
            </a:p>
          </p:txBody>
        </p:sp>
      </p:grpSp>
      <p:cxnSp>
        <p:nvCxnSpPr>
          <p:cNvPr id="562" name="Google Shape;562;p24"/>
          <p:cNvCxnSpPr>
            <a:stCxn id="563" idx="3"/>
            <a:endCxn id="564" idx="1"/>
          </p:cNvCxnSpPr>
          <p:nvPr/>
        </p:nvCxnSpPr>
        <p:spPr>
          <a:xfrm>
            <a:off x="1015347" y="2356628"/>
            <a:ext cx="43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grpSp>
        <p:nvGrpSpPr>
          <p:cNvPr id="565" name="Google Shape;565;p24"/>
          <p:cNvGrpSpPr/>
          <p:nvPr/>
        </p:nvGrpSpPr>
        <p:grpSpPr>
          <a:xfrm>
            <a:off x="710547" y="2204228"/>
            <a:ext cx="304800" cy="562901"/>
            <a:chOff x="775675" y="1366381"/>
            <a:chExt cx="304800" cy="562901"/>
          </a:xfrm>
        </p:grpSpPr>
        <p:pic>
          <p:nvPicPr>
            <p:cNvPr id="563" name="Google Shape;563;p24" title="DemonSlayer_5.png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75675" y="1366381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6" name="Google Shape;566;p24"/>
            <p:cNvSpPr txBox="1"/>
            <p:nvPr/>
          </p:nvSpPr>
          <p:spPr>
            <a:xfrm>
              <a:off x="797827" y="1691082"/>
              <a:ext cx="258300" cy="238200"/>
            </a:xfrm>
            <a:prstGeom prst="rect">
              <a:avLst/>
            </a:prstGeom>
            <a:solidFill>
              <a:srgbClr val="9FC5E8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26</a:t>
              </a:r>
              <a:endParaRPr b="1" sz="1000"/>
            </a:p>
          </p:txBody>
        </p:sp>
      </p:grpSp>
      <p:grpSp>
        <p:nvGrpSpPr>
          <p:cNvPr id="567" name="Google Shape;567;p24"/>
          <p:cNvGrpSpPr/>
          <p:nvPr/>
        </p:nvGrpSpPr>
        <p:grpSpPr>
          <a:xfrm>
            <a:off x="1446797" y="2204228"/>
            <a:ext cx="304800" cy="562908"/>
            <a:chOff x="1511925" y="1366381"/>
            <a:chExt cx="304800" cy="562908"/>
          </a:xfrm>
        </p:grpSpPr>
        <p:pic>
          <p:nvPicPr>
            <p:cNvPr id="564" name="Google Shape;564;p24" title="DemonSlayer_4.png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511925" y="1366381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8" name="Google Shape;568;p24"/>
            <p:cNvSpPr txBox="1"/>
            <p:nvPr/>
          </p:nvSpPr>
          <p:spPr>
            <a:xfrm>
              <a:off x="1535177" y="1691089"/>
              <a:ext cx="258300" cy="238200"/>
            </a:xfrm>
            <a:prstGeom prst="rect">
              <a:avLst/>
            </a:prstGeom>
            <a:solidFill>
              <a:srgbClr val="9FC5E8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22</a:t>
              </a:r>
              <a:endParaRPr b="1" sz="1000"/>
            </a:p>
          </p:txBody>
        </p:sp>
      </p:grpSp>
      <p:cxnSp>
        <p:nvCxnSpPr>
          <p:cNvPr id="569" name="Google Shape;569;p24"/>
          <p:cNvCxnSpPr>
            <a:stCxn id="564" idx="3"/>
            <a:endCxn id="570" idx="1"/>
          </p:cNvCxnSpPr>
          <p:nvPr/>
        </p:nvCxnSpPr>
        <p:spPr>
          <a:xfrm>
            <a:off x="1751597" y="2356628"/>
            <a:ext cx="43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grpSp>
        <p:nvGrpSpPr>
          <p:cNvPr id="571" name="Google Shape;571;p24"/>
          <p:cNvGrpSpPr/>
          <p:nvPr/>
        </p:nvGrpSpPr>
        <p:grpSpPr>
          <a:xfrm>
            <a:off x="2183047" y="2204222"/>
            <a:ext cx="304800" cy="562914"/>
            <a:chOff x="2248175" y="1366375"/>
            <a:chExt cx="304800" cy="562914"/>
          </a:xfrm>
        </p:grpSpPr>
        <p:pic>
          <p:nvPicPr>
            <p:cNvPr id="570" name="Google Shape;570;p24" title="DemonSlayer_9.png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248175" y="1366375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72" name="Google Shape;572;p24"/>
            <p:cNvSpPr txBox="1"/>
            <p:nvPr/>
          </p:nvSpPr>
          <p:spPr>
            <a:xfrm>
              <a:off x="2272436" y="1691089"/>
              <a:ext cx="258300" cy="238200"/>
            </a:xfrm>
            <a:prstGeom prst="rect">
              <a:avLst/>
            </a:prstGeom>
            <a:solidFill>
              <a:srgbClr val="9FC5E8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2</a:t>
              </a:r>
              <a:r>
                <a:rPr b="1" lang="ko" sz="1000"/>
                <a:t>9</a:t>
              </a:r>
              <a:endParaRPr b="1" sz="1000"/>
            </a:p>
          </p:txBody>
        </p:sp>
      </p:grpSp>
      <p:grpSp>
        <p:nvGrpSpPr>
          <p:cNvPr id="573" name="Google Shape;573;p24"/>
          <p:cNvGrpSpPr/>
          <p:nvPr/>
        </p:nvGrpSpPr>
        <p:grpSpPr>
          <a:xfrm>
            <a:off x="2919297" y="2204235"/>
            <a:ext cx="304800" cy="562902"/>
            <a:chOff x="2919300" y="1309400"/>
            <a:chExt cx="304800" cy="562902"/>
          </a:xfrm>
        </p:grpSpPr>
        <p:pic>
          <p:nvPicPr>
            <p:cNvPr id="574" name="Google Shape;574;p24" title="DemonSlayer_8.png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919300" y="1309400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75" name="Google Shape;575;p24"/>
            <p:cNvSpPr txBox="1"/>
            <p:nvPr/>
          </p:nvSpPr>
          <p:spPr>
            <a:xfrm>
              <a:off x="2942558" y="1634102"/>
              <a:ext cx="258300" cy="238200"/>
            </a:xfrm>
            <a:prstGeom prst="rect">
              <a:avLst/>
            </a:prstGeom>
            <a:solidFill>
              <a:srgbClr val="9FC5E8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29</a:t>
              </a:r>
              <a:endParaRPr b="1" sz="1000"/>
            </a:p>
          </p:txBody>
        </p:sp>
      </p:grpSp>
      <p:cxnSp>
        <p:nvCxnSpPr>
          <p:cNvPr id="576" name="Google Shape;576;p24"/>
          <p:cNvCxnSpPr>
            <a:stCxn id="570" idx="3"/>
            <a:endCxn id="574" idx="1"/>
          </p:cNvCxnSpPr>
          <p:nvPr/>
        </p:nvCxnSpPr>
        <p:spPr>
          <a:xfrm>
            <a:off x="2487847" y="2356622"/>
            <a:ext cx="43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577" name="Google Shape;577;p24"/>
          <p:cNvCxnSpPr>
            <a:stCxn id="574" idx="3"/>
            <a:endCxn id="578" idx="1"/>
          </p:cNvCxnSpPr>
          <p:nvPr/>
        </p:nvCxnSpPr>
        <p:spPr>
          <a:xfrm>
            <a:off x="3224097" y="2356635"/>
            <a:ext cx="43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579" name="Google Shape;579;p24"/>
          <p:cNvCxnSpPr>
            <a:stCxn id="559" idx="3"/>
            <a:endCxn id="563" idx="1"/>
          </p:cNvCxnSpPr>
          <p:nvPr/>
        </p:nvCxnSpPr>
        <p:spPr>
          <a:xfrm flipH="1">
            <a:off x="710450" y="1461800"/>
            <a:ext cx="7667400" cy="894900"/>
          </a:xfrm>
          <a:prstGeom prst="bentConnector5">
            <a:avLst>
              <a:gd fmla="val -3106" name="adj1"/>
              <a:gd fmla="val 64080" name="adj2"/>
              <a:gd fmla="val 103104" name="adj3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grpSp>
        <p:nvGrpSpPr>
          <p:cNvPr id="580" name="Google Shape;580;p24"/>
          <p:cNvGrpSpPr/>
          <p:nvPr/>
        </p:nvGrpSpPr>
        <p:grpSpPr>
          <a:xfrm>
            <a:off x="3655547" y="2204235"/>
            <a:ext cx="304800" cy="562902"/>
            <a:chOff x="3655550" y="1309400"/>
            <a:chExt cx="304800" cy="562902"/>
          </a:xfrm>
        </p:grpSpPr>
        <p:pic>
          <p:nvPicPr>
            <p:cNvPr id="578" name="Google Shape;578;p24" title="DemonSlayer_5.png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3655550" y="1309400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81" name="Google Shape;581;p24"/>
            <p:cNvSpPr txBox="1"/>
            <p:nvPr/>
          </p:nvSpPr>
          <p:spPr>
            <a:xfrm>
              <a:off x="3678808" y="1634102"/>
              <a:ext cx="258300" cy="238200"/>
            </a:xfrm>
            <a:prstGeom prst="rect">
              <a:avLst/>
            </a:prstGeom>
            <a:solidFill>
              <a:srgbClr val="DD7E6B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30</a:t>
              </a:r>
              <a:endParaRPr b="1" sz="1000"/>
            </a:p>
          </p:txBody>
        </p:sp>
      </p:grpSp>
      <p:sp>
        <p:nvSpPr>
          <p:cNvPr id="582" name="Google Shape;582;p24"/>
          <p:cNvSpPr txBox="1"/>
          <p:nvPr/>
        </p:nvSpPr>
        <p:spPr>
          <a:xfrm>
            <a:off x="170675" y="3183150"/>
            <a:ext cx="8797800" cy="17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2000">
                <a:solidFill>
                  <a:srgbClr val="0000FF"/>
                </a:solidFill>
                <a:latin typeface="Dongle"/>
                <a:ea typeface="Dongle"/>
                <a:cs typeface="Dongle"/>
                <a:sym typeface="Dongle"/>
              </a:rPr>
              <a:t>해설</a:t>
            </a:r>
            <a:r>
              <a:rPr lang="ko" sz="2000">
                <a:latin typeface="Dongle"/>
                <a:ea typeface="Dongle"/>
                <a:cs typeface="Dongle"/>
                <a:sym typeface="Dongle"/>
              </a:rPr>
              <a:t>: </a:t>
            </a:r>
            <a:r>
              <a:rPr lang="ko" sz="2000">
                <a:latin typeface="Dongle"/>
                <a:ea typeface="Dongle"/>
                <a:cs typeface="Dongle"/>
                <a:sym typeface="Dongle"/>
              </a:rPr>
              <a:t>나머지 부족한 스킬들에 대해 강화를 진행하게 됩니다. 스킬 활용 특성상 </a:t>
            </a:r>
            <a:r>
              <a:rPr lang="ko" sz="2000">
                <a:solidFill>
                  <a:srgbClr val="674EA7"/>
                </a:solidFill>
                <a:latin typeface="Dongle"/>
                <a:ea typeface="Dongle"/>
                <a:cs typeface="Dongle"/>
                <a:sym typeface="Dongle"/>
              </a:rPr>
              <a:t>아메시스틴 인트루젼</a:t>
            </a:r>
            <a:r>
              <a:rPr lang="ko" sz="2000">
                <a:latin typeface="Dongle"/>
                <a:ea typeface="Dongle"/>
                <a:cs typeface="Dongle"/>
                <a:sym typeface="Dongle"/>
              </a:rPr>
              <a:t>의 우선순위가 가장 낮게 잡히게 됩니다. </a:t>
            </a:r>
            <a:r>
              <a:rPr lang="ko" sz="2000">
                <a:solidFill>
                  <a:srgbClr val="674EA7"/>
                </a:solidFill>
                <a:latin typeface="Dongle"/>
                <a:ea typeface="Dongle"/>
                <a:cs typeface="Dongle"/>
                <a:sym typeface="Dongle"/>
              </a:rPr>
              <a:t>데</a:t>
            </a:r>
            <a:r>
              <a:rPr lang="ko" sz="2000">
                <a:solidFill>
                  <a:srgbClr val="674EA7"/>
                </a:solidFill>
                <a:latin typeface="Dongle"/>
                <a:ea typeface="Dongle"/>
                <a:cs typeface="Dongle"/>
                <a:sym typeface="Dongle"/>
              </a:rPr>
              <a:t>빌</a:t>
            </a:r>
            <a:r>
              <a:rPr lang="ko" sz="2000">
                <a:solidFill>
                  <a:srgbClr val="674EA7"/>
                </a:solidFill>
                <a:latin typeface="Dongle"/>
                <a:ea typeface="Dongle"/>
                <a:cs typeface="Dongle"/>
                <a:sym typeface="Dongle"/>
              </a:rPr>
              <a:t> </a:t>
            </a:r>
            <a:r>
              <a:rPr lang="ko" sz="2000">
                <a:solidFill>
                  <a:srgbClr val="674EA7"/>
                </a:solidFill>
                <a:latin typeface="Dongle"/>
                <a:ea typeface="Dongle"/>
                <a:cs typeface="Dongle"/>
                <a:sym typeface="Dongle"/>
              </a:rPr>
              <a:t>크라이 VI 및 서버러스 VI </a:t>
            </a:r>
            <a:r>
              <a:rPr lang="ko" sz="2000">
                <a:solidFill>
                  <a:schemeClr val="dk1"/>
                </a:solidFill>
                <a:latin typeface="Dongle"/>
                <a:ea typeface="Dongle"/>
                <a:cs typeface="Dongle"/>
                <a:sym typeface="Dongle"/>
              </a:rPr>
              <a:t>스킬의 30레벨 효율은 사실상 없는 수준이므로 강화표에 포함되어있지 않으며, 미적인 이유를 제외하고는 강화할 필요가 없습니다. </a:t>
            </a:r>
            <a:r>
              <a:rPr lang="ko" sz="2000">
                <a:solidFill>
                  <a:srgbClr val="674EA7"/>
                </a:solidFill>
                <a:latin typeface="Dongle"/>
                <a:ea typeface="Dongle"/>
                <a:cs typeface="Dongle"/>
                <a:sym typeface="Dongle"/>
              </a:rPr>
              <a:t>아메시스틴 인트루젼</a:t>
            </a:r>
            <a:r>
              <a:rPr lang="ko" sz="2000">
                <a:solidFill>
                  <a:schemeClr val="dk1"/>
                </a:solidFill>
                <a:latin typeface="Dongle"/>
                <a:ea typeface="Dongle"/>
                <a:cs typeface="Dongle"/>
                <a:sym typeface="Dongle"/>
              </a:rPr>
              <a:t> 역시 </a:t>
            </a:r>
            <a:r>
              <a:rPr lang="ko" sz="2000">
                <a:solidFill>
                  <a:srgbClr val="A64D79"/>
                </a:solidFill>
                <a:latin typeface="Dongle"/>
                <a:ea typeface="Dongle"/>
                <a:cs typeface="Dongle"/>
                <a:sym typeface="Dongle"/>
              </a:rPr>
              <a:t>30분 솔플 특성상</a:t>
            </a:r>
            <a:r>
              <a:rPr lang="ko" sz="2000">
                <a:solidFill>
                  <a:schemeClr val="dk1"/>
                </a:solidFill>
                <a:latin typeface="Dongle"/>
                <a:ea typeface="Dongle"/>
                <a:cs typeface="Dongle"/>
                <a:sym typeface="Dongle"/>
              </a:rPr>
              <a:t> 딜지분이 굉장히 낮게 잡히므로 </a:t>
            </a:r>
            <a:r>
              <a:rPr lang="ko" sz="2000">
                <a:solidFill>
                  <a:srgbClr val="A64D79"/>
                </a:solidFill>
                <a:latin typeface="Dongle"/>
                <a:ea typeface="Dongle"/>
                <a:cs typeface="Dongle"/>
                <a:sym typeface="Dongle"/>
              </a:rPr>
              <a:t>노말 카링</a:t>
            </a:r>
            <a:r>
              <a:rPr lang="ko" sz="2000">
                <a:solidFill>
                  <a:schemeClr val="dk1"/>
                </a:solidFill>
                <a:latin typeface="Dongle"/>
                <a:ea typeface="Dongle"/>
                <a:cs typeface="Dongle"/>
                <a:sym typeface="Dongle"/>
              </a:rPr>
              <a:t>을 여유롭게 잡는 강화 수치인 20에 도달한 후에는 굳이 강화할 필요가 없습니다. 만약 강화를 한다면 요르문간드 30레벨 이후 </a:t>
            </a:r>
            <a:r>
              <a:rPr lang="ko" sz="2000">
                <a:solidFill>
                  <a:srgbClr val="674EA7"/>
                </a:solidFill>
                <a:latin typeface="Dongle"/>
                <a:ea typeface="Dongle"/>
                <a:cs typeface="Dongle"/>
                <a:sym typeface="Dongle"/>
              </a:rPr>
              <a:t>아메시스틴 인트루젼</a:t>
            </a:r>
            <a:r>
              <a:rPr lang="ko" sz="2000">
                <a:solidFill>
                  <a:schemeClr val="dk1"/>
                </a:solidFill>
                <a:latin typeface="Dongle"/>
                <a:ea typeface="Dongle"/>
                <a:cs typeface="Dongle"/>
                <a:sym typeface="Dongle"/>
              </a:rPr>
              <a:t> 30강을 진행하시면 됩니다.</a:t>
            </a:r>
            <a:endParaRPr sz="2000">
              <a:latin typeface="Dongle"/>
              <a:ea typeface="Dongle"/>
              <a:cs typeface="Dongle"/>
              <a:sym typeface="Dongle"/>
            </a:endParaRPr>
          </a:p>
        </p:txBody>
      </p:sp>
      <p:cxnSp>
        <p:nvCxnSpPr>
          <p:cNvPr id="583" name="Google Shape;583;p24"/>
          <p:cNvCxnSpPr>
            <a:stCxn id="578" idx="3"/>
            <a:endCxn id="584" idx="1"/>
          </p:cNvCxnSpPr>
          <p:nvPr/>
        </p:nvCxnSpPr>
        <p:spPr>
          <a:xfrm>
            <a:off x="3960347" y="2356635"/>
            <a:ext cx="43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grpSp>
        <p:nvGrpSpPr>
          <p:cNvPr id="585" name="Google Shape;585;p24"/>
          <p:cNvGrpSpPr/>
          <p:nvPr/>
        </p:nvGrpSpPr>
        <p:grpSpPr>
          <a:xfrm>
            <a:off x="4391797" y="2204225"/>
            <a:ext cx="304800" cy="562902"/>
            <a:chOff x="3655550" y="1309400"/>
            <a:chExt cx="304800" cy="562902"/>
          </a:xfrm>
        </p:grpSpPr>
        <p:pic>
          <p:nvPicPr>
            <p:cNvPr id="584" name="Google Shape;584;p24" title="DemonSlayer_4.png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3655550" y="1309400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86" name="Google Shape;586;p24"/>
            <p:cNvSpPr txBox="1"/>
            <p:nvPr/>
          </p:nvSpPr>
          <p:spPr>
            <a:xfrm>
              <a:off x="3678808" y="1634102"/>
              <a:ext cx="258300" cy="238200"/>
            </a:xfrm>
            <a:prstGeom prst="rect">
              <a:avLst/>
            </a:prstGeom>
            <a:solidFill>
              <a:srgbClr val="DD7E6B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30</a:t>
              </a:r>
              <a:endParaRPr b="1" sz="1000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25"/>
          <p:cNvSpPr/>
          <p:nvPr/>
        </p:nvSpPr>
        <p:spPr>
          <a:xfrm flipH="1" rot="10800000">
            <a:off x="31475" y="31825"/>
            <a:ext cx="9076200" cy="5061300"/>
          </a:xfrm>
          <a:prstGeom prst="snip1Rect">
            <a:avLst>
              <a:gd fmla="val 16667" name="adj"/>
            </a:avLst>
          </a:prstGeom>
          <a:noFill/>
          <a:ln cap="flat" cmpd="sng" w="114300">
            <a:solidFill>
              <a:srgbClr val="B4A7D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2" name="Google Shape;592;p25"/>
          <p:cNvSpPr/>
          <p:nvPr/>
        </p:nvSpPr>
        <p:spPr>
          <a:xfrm flipH="1" rot="10800000">
            <a:off x="133825" y="126197"/>
            <a:ext cx="8879700" cy="4888200"/>
          </a:xfrm>
          <a:prstGeom prst="snip1Rect">
            <a:avLst>
              <a:gd fmla="val 16667" name="adj"/>
            </a:avLst>
          </a:prstGeom>
          <a:solidFill>
            <a:srgbClr val="E9E5F2"/>
          </a:solidFill>
          <a:ln cap="flat" cmpd="sng" w="114300">
            <a:solidFill>
              <a:srgbClr val="D9D2E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3" name="Google Shape;593;p25"/>
          <p:cNvSpPr/>
          <p:nvPr/>
        </p:nvSpPr>
        <p:spPr>
          <a:xfrm>
            <a:off x="204675" y="201225"/>
            <a:ext cx="8745600" cy="475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7200">
                <a:solidFill>
                  <a:srgbClr val="351C75"/>
                </a:solidFill>
                <a:latin typeface="Dongle"/>
                <a:ea typeface="Dongle"/>
                <a:cs typeface="Dongle"/>
                <a:sym typeface="Dongle"/>
              </a:rPr>
              <a:t>3</a:t>
            </a:r>
            <a:r>
              <a:rPr lang="ko" sz="7200">
                <a:solidFill>
                  <a:srgbClr val="351C75"/>
                </a:solidFill>
                <a:latin typeface="Dongle"/>
                <a:ea typeface="Dongle"/>
                <a:cs typeface="Dongle"/>
                <a:sym typeface="Dongle"/>
              </a:rPr>
              <a:t>. 헥사강화순서(</a:t>
            </a:r>
            <a:r>
              <a:rPr lang="ko" sz="7200">
                <a:solidFill>
                  <a:srgbClr val="351C75"/>
                </a:solidFill>
                <a:latin typeface="Dongle"/>
                <a:ea typeface="Dongle"/>
                <a:cs typeface="Dongle"/>
                <a:sym typeface="Dongle"/>
              </a:rPr>
              <a:t>컨티</a:t>
            </a:r>
            <a:r>
              <a:rPr lang="ko" sz="7200">
                <a:solidFill>
                  <a:srgbClr val="351C75"/>
                </a:solidFill>
                <a:latin typeface="Dongle"/>
                <a:ea typeface="Dongle"/>
                <a:cs typeface="Dongle"/>
                <a:sym typeface="Dongle"/>
              </a:rPr>
              <a:t>)</a:t>
            </a:r>
            <a:endParaRPr b="1" sz="7200">
              <a:latin typeface="Dongle"/>
              <a:ea typeface="Dongle"/>
              <a:cs typeface="Dongle"/>
              <a:sym typeface="Dongle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  <p:sp>
        <p:nvSpPr>
          <p:cNvPr id="599" name="Google Shape;599;p26"/>
          <p:cNvSpPr/>
          <p:nvPr/>
        </p:nvSpPr>
        <p:spPr>
          <a:xfrm flipH="1" rot="10800000">
            <a:off x="31475" y="31825"/>
            <a:ext cx="9076200" cy="5061300"/>
          </a:xfrm>
          <a:prstGeom prst="snip1Rect">
            <a:avLst>
              <a:gd fmla="val 16667" name="adj"/>
            </a:avLst>
          </a:prstGeom>
          <a:noFill/>
          <a:ln cap="flat" cmpd="sng" w="114300">
            <a:solidFill>
              <a:srgbClr val="B4A7D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0" name="Google Shape;600;p26"/>
          <p:cNvSpPr/>
          <p:nvPr/>
        </p:nvSpPr>
        <p:spPr>
          <a:xfrm flipH="1" rot="10800000">
            <a:off x="133825" y="126197"/>
            <a:ext cx="8879700" cy="4888200"/>
          </a:xfrm>
          <a:prstGeom prst="snip1Rect">
            <a:avLst>
              <a:gd fmla="val 16667" name="adj"/>
            </a:avLst>
          </a:prstGeom>
          <a:solidFill>
            <a:srgbClr val="E9E5F2"/>
          </a:solidFill>
          <a:ln cap="flat" cmpd="sng" w="114300">
            <a:solidFill>
              <a:srgbClr val="D9D2E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1" name="Google Shape;601;p26"/>
          <p:cNvSpPr/>
          <p:nvPr/>
        </p:nvSpPr>
        <p:spPr>
          <a:xfrm>
            <a:off x="204675" y="201225"/>
            <a:ext cx="8745600" cy="47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4800">
                <a:solidFill>
                  <a:srgbClr val="351C75"/>
                </a:solidFill>
                <a:latin typeface="Dongle"/>
                <a:ea typeface="Dongle"/>
                <a:cs typeface="Dongle"/>
                <a:sym typeface="Dongle"/>
              </a:rPr>
              <a:t>유니온 챔피언 - 검은 마법사(~45,000)</a:t>
            </a:r>
            <a:endParaRPr sz="4800">
              <a:solidFill>
                <a:srgbClr val="351C75"/>
              </a:solidFill>
              <a:latin typeface="Dongle"/>
              <a:ea typeface="Dongle"/>
              <a:cs typeface="Dongle"/>
              <a:sym typeface="Dongl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latin typeface="Dongle"/>
              <a:ea typeface="Dongle"/>
              <a:cs typeface="Dongle"/>
              <a:sym typeface="Dongl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A64D79"/>
              </a:solidFill>
              <a:latin typeface="Dongle"/>
              <a:ea typeface="Dongle"/>
              <a:cs typeface="Dongle"/>
              <a:sym typeface="Dongle"/>
            </a:endParaRPr>
          </a:p>
        </p:txBody>
      </p:sp>
      <p:sp>
        <p:nvSpPr>
          <p:cNvPr id="602" name="Google Shape;602;p26"/>
          <p:cNvSpPr/>
          <p:nvPr/>
        </p:nvSpPr>
        <p:spPr>
          <a:xfrm>
            <a:off x="415200" y="1136200"/>
            <a:ext cx="8336400" cy="1768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3" name="Google Shape;603;p26"/>
          <p:cNvSpPr txBox="1"/>
          <p:nvPr/>
        </p:nvSpPr>
        <p:spPr>
          <a:xfrm>
            <a:off x="170675" y="3183150"/>
            <a:ext cx="8797800" cy="17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2000">
                <a:solidFill>
                  <a:srgbClr val="0000FF"/>
                </a:solidFill>
                <a:latin typeface="Dongle"/>
                <a:ea typeface="Dongle"/>
                <a:cs typeface="Dongle"/>
                <a:sym typeface="Dongle"/>
              </a:rPr>
              <a:t>해설</a:t>
            </a:r>
            <a:r>
              <a:rPr lang="ko" sz="2000">
                <a:latin typeface="Dongle"/>
                <a:ea typeface="Dongle"/>
                <a:cs typeface="Dongle"/>
                <a:sym typeface="Dongle"/>
              </a:rPr>
              <a:t>: </a:t>
            </a:r>
            <a:r>
              <a:rPr lang="ko" sz="2000">
                <a:latin typeface="Dongle"/>
                <a:ea typeface="Dongle"/>
                <a:cs typeface="Dongle"/>
                <a:sym typeface="Dongle"/>
              </a:rPr>
              <a:t>컨티와 검은 마법사 유챔은 상성이 좋지 않습니다. </a:t>
            </a:r>
            <a:r>
              <a:rPr lang="ko" sz="2000">
                <a:solidFill>
                  <a:srgbClr val="674EA7"/>
                </a:solidFill>
                <a:latin typeface="Dongle"/>
                <a:ea typeface="Dongle"/>
                <a:cs typeface="Dongle"/>
                <a:sym typeface="Dongle"/>
              </a:rPr>
              <a:t>아메시스틴 인트루젼</a:t>
            </a:r>
            <a:r>
              <a:rPr lang="ko" sz="2000">
                <a:latin typeface="Dongle"/>
                <a:ea typeface="Dongle"/>
                <a:cs typeface="Dongle"/>
                <a:sym typeface="Dongle"/>
              </a:rPr>
              <a:t> 강화할 비용으로 </a:t>
            </a:r>
            <a:r>
              <a:rPr lang="ko" sz="2000">
                <a:solidFill>
                  <a:srgbClr val="674EA7"/>
                </a:solidFill>
                <a:latin typeface="Dongle"/>
                <a:ea typeface="Dongle"/>
                <a:cs typeface="Dongle"/>
                <a:sym typeface="Dongle"/>
              </a:rPr>
              <a:t>데몬 어웨이크닝</a:t>
            </a:r>
            <a:r>
              <a:rPr lang="ko" sz="2000">
                <a:latin typeface="Dongle"/>
                <a:ea typeface="Dongle"/>
                <a:cs typeface="Dongle"/>
                <a:sym typeface="Dongle"/>
              </a:rPr>
              <a:t>의 딜지분을 끌어올리는 것이 더 중요합니다.</a:t>
            </a:r>
            <a:r>
              <a:rPr lang="ko" sz="2000">
                <a:latin typeface="Dongle"/>
                <a:ea typeface="Dongle"/>
                <a:cs typeface="Dongle"/>
                <a:sym typeface="Dongle"/>
              </a:rPr>
              <a:t> </a:t>
            </a:r>
            <a:r>
              <a:rPr lang="ko" sz="2000">
                <a:solidFill>
                  <a:srgbClr val="674EA7"/>
                </a:solidFill>
                <a:latin typeface="Dongle"/>
                <a:ea typeface="Dongle"/>
                <a:cs typeface="Dongle"/>
                <a:sym typeface="Dongle"/>
              </a:rPr>
              <a:t>데몬 임팩트</a:t>
            </a:r>
            <a:r>
              <a:rPr lang="ko" sz="2000">
                <a:latin typeface="Dongle"/>
                <a:ea typeface="Dongle"/>
                <a:cs typeface="Dongle"/>
                <a:sym typeface="Dongle"/>
              </a:rPr>
              <a:t>로는 </a:t>
            </a:r>
            <a:r>
              <a:rPr lang="ko" sz="2000">
                <a:solidFill>
                  <a:srgbClr val="A64D79"/>
                </a:solidFill>
                <a:latin typeface="Dongle"/>
                <a:ea typeface="Dongle"/>
                <a:cs typeface="Dongle"/>
                <a:sym typeface="Dongle"/>
              </a:rPr>
              <a:t>4페이즈의 방어막</a:t>
            </a:r>
            <a:r>
              <a:rPr lang="ko" sz="2000">
                <a:latin typeface="Dongle"/>
                <a:ea typeface="Dongle"/>
                <a:cs typeface="Dongle"/>
                <a:sym typeface="Dongle"/>
              </a:rPr>
              <a:t>을 뚫기 어</a:t>
            </a:r>
            <a:r>
              <a:rPr lang="ko" sz="2000">
                <a:latin typeface="Dongle"/>
                <a:ea typeface="Dongle"/>
                <a:cs typeface="Dongle"/>
                <a:sym typeface="Dongle"/>
              </a:rPr>
              <a:t>려운건 마찬가지이나, </a:t>
            </a:r>
            <a:r>
              <a:rPr lang="ko" sz="2000">
                <a:solidFill>
                  <a:srgbClr val="A64D79"/>
                </a:solidFill>
                <a:latin typeface="Dongle"/>
                <a:ea typeface="Dongle"/>
                <a:cs typeface="Dongle"/>
                <a:sym typeface="Dongle"/>
              </a:rPr>
              <a:t>2~3페이즈 클리어 타임 단축</a:t>
            </a:r>
            <a:r>
              <a:rPr lang="ko" sz="2000">
                <a:latin typeface="Dongle"/>
                <a:ea typeface="Dongle"/>
                <a:cs typeface="Dongle"/>
                <a:sym typeface="Dongle"/>
              </a:rPr>
              <a:t> 정도가 리레+웨폰 대비 더 유효하므로 </a:t>
            </a:r>
            <a:r>
              <a:rPr lang="ko" sz="2000">
                <a:solidFill>
                  <a:srgbClr val="674EA7"/>
                </a:solidFill>
                <a:latin typeface="Dongle"/>
                <a:ea typeface="Dongle"/>
                <a:cs typeface="Dongle"/>
                <a:sym typeface="Dongle"/>
              </a:rPr>
              <a:t>데몬 임팩트</a:t>
            </a:r>
            <a:r>
              <a:rPr lang="ko" sz="2000">
                <a:latin typeface="Dongle"/>
                <a:ea typeface="Dongle"/>
                <a:cs typeface="Dongle"/>
                <a:sym typeface="Dongle"/>
              </a:rPr>
              <a:t>를 리웨대비 더 많이 강화하게 됩니다.</a:t>
            </a:r>
            <a:endParaRPr sz="2000">
              <a:latin typeface="Dongle"/>
              <a:ea typeface="Dongle"/>
              <a:cs typeface="Dongle"/>
              <a:sym typeface="Dongle"/>
            </a:endParaRPr>
          </a:p>
        </p:txBody>
      </p:sp>
      <p:sp>
        <p:nvSpPr>
          <p:cNvPr id="604" name="Google Shape;604;p26"/>
          <p:cNvSpPr txBox="1"/>
          <p:nvPr/>
        </p:nvSpPr>
        <p:spPr>
          <a:xfrm>
            <a:off x="7131550" y="126200"/>
            <a:ext cx="18369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1600">
                <a:solidFill>
                  <a:srgbClr val="A64D79"/>
                </a:solidFill>
                <a:latin typeface="Dongle"/>
                <a:ea typeface="Dongle"/>
                <a:cs typeface="Dongle"/>
                <a:sym typeface="Dongle"/>
              </a:rPr>
              <a:t>3. 헥사강화순서(컨티)</a:t>
            </a:r>
            <a:endParaRPr sz="1600">
              <a:solidFill>
                <a:srgbClr val="A64D79"/>
              </a:solidFill>
            </a:endParaRPr>
          </a:p>
        </p:txBody>
      </p:sp>
      <p:cxnSp>
        <p:nvCxnSpPr>
          <p:cNvPr id="605" name="Google Shape;605;p26"/>
          <p:cNvCxnSpPr>
            <a:stCxn id="606" idx="3"/>
            <a:endCxn id="607" idx="1"/>
          </p:cNvCxnSpPr>
          <p:nvPr/>
        </p:nvCxnSpPr>
        <p:spPr>
          <a:xfrm>
            <a:off x="1015347" y="1461794"/>
            <a:ext cx="43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grpSp>
        <p:nvGrpSpPr>
          <p:cNvPr id="608" name="Google Shape;608;p26"/>
          <p:cNvGrpSpPr/>
          <p:nvPr/>
        </p:nvGrpSpPr>
        <p:grpSpPr>
          <a:xfrm>
            <a:off x="710547" y="1309394"/>
            <a:ext cx="304800" cy="562901"/>
            <a:chOff x="775675" y="1366381"/>
            <a:chExt cx="304800" cy="562901"/>
          </a:xfrm>
        </p:grpSpPr>
        <p:pic>
          <p:nvPicPr>
            <p:cNvPr id="606" name="Google Shape;606;p26" title="DemonSlayer_2.pn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75675" y="1366381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09" name="Google Shape;609;p26"/>
            <p:cNvSpPr txBox="1"/>
            <p:nvPr/>
          </p:nvSpPr>
          <p:spPr>
            <a:xfrm>
              <a:off x="797827" y="1691082"/>
              <a:ext cx="258300" cy="238200"/>
            </a:xfrm>
            <a:prstGeom prst="rect">
              <a:avLst/>
            </a:prstGeom>
            <a:solidFill>
              <a:srgbClr val="D5A6BD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1</a:t>
              </a:r>
              <a:endParaRPr b="1" sz="1000"/>
            </a:p>
          </p:txBody>
        </p:sp>
      </p:grpSp>
      <p:grpSp>
        <p:nvGrpSpPr>
          <p:cNvPr id="610" name="Google Shape;610;p26"/>
          <p:cNvGrpSpPr/>
          <p:nvPr/>
        </p:nvGrpSpPr>
        <p:grpSpPr>
          <a:xfrm>
            <a:off x="1446797" y="1309394"/>
            <a:ext cx="304800" cy="562908"/>
            <a:chOff x="1511925" y="1366381"/>
            <a:chExt cx="304800" cy="562908"/>
          </a:xfrm>
        </p:grpSpPr>
        <p:pic>
          <p:nvPicPr>
            <p:cNvPr id="607" name="Google Shape;607;p26" title="DemonSlayer_3.png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511925" y="1366381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11" name="Google Shape;611;p26"/>
            <p:cNvSpPr txBox="1"/>
            <p:nvPr/>
          </p:nvSpPr>
          <p:spPr>
            <a:xfrm>
              <a:off x="1535177" y="1691089"/>
              <a:ext cx="258300" cy="238200"/>
            </a:xfrm>
            <a:prstGeom prst="rect">
              <a:avLst/>
            </a:prstGeom>
            <a:solidFill>
              <a:srgbClr val="D5A6BD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1</a:t>
              </a:r>
              <a:endParaRPr b="1" sz="1000"/>
            </a:p>
          </p:txBody>
        </p:sp>
      </p:grpSp>
      <p:cxnSp>
        <p:nvCxnSpPr>
          <p:cNvPr id="612" name="Google Shape;612;p26"/>
          <p:cNvCxnSpPr>
            <a:stCxn id="607" idx="3"/>
            <a:endCxn id="613" idx="1"/>
          </p:cNvCxnSpPr>
          <p:nvPr/>
        </p:nvCxnSpPr>
        <p:spPr>
          <a:xfrm>
            <a:off x="1751597" y="1461794"/>
            <a:ext cx="43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grpSp>
        <p:nvGrpSpPr>
          <p:cNvPr id="614" name="Google Shape;614;p26"/>
          <p:cNvGrpSpPr/>
          <p:nvPr/>
        </p:nvGrpSpPr>
        <p:grpSpPr>
          <a:xfrm>
            <a:off x="2183047" y="1309388"/>
            <a:ext cx="304800" cy="562914"/>
            <a:chOff x="2248175" y="1366375"/>
            <a:chExt cx="304800" cy="562914"/>
          </a:xfrm>
        </p:grpSpPr>
        <p:pic>
          <p:nvPicPr>
            <p:cNvPr id="613" name="Google Shape;613;p26" title="DemonSlayer_6.png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248175" y="1366375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15" name="Google Shape;615;p26"/>
            <p:cNvSpPr txBox="1"/>
            <p:nvPr/>
          </p:nvSpPr>
          <p:spPr>
            <a:xfrm>
              <a:off x="2272436" y="1691089"/>
              <a:ext cx="258300" cy="238200"/>
            </a:xfrm>
            <a:prstGeom prst="rect">
              <a:avLst/>
            </a:prstGeom>
            <a:solidFill>
              <a:srgbClr val="D5A6BD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1</a:t>
              </a:r>
              <a:endParaRPr b="1" sz="1000"/>
            </a:p>
          </p:txBody>
        </p:sp>
      </p:grpSp>
      <p:grpSp>
        <p:nvGrpSpPr>
          <p:cNvPr id="616" name="Google Shape;616;p26"/>
          <p:cNvGrpSpPr/>
          <p:nvPr/>
        </p:nvGrpSpPr>
        <p:grpSpPr>
          <a:xfrm>
            <a:off x="2919297" y="1309400"/>
            <a:ext cx="304800" cy="562902"/>
            <a:chOff x="2919300" y="1309400"/>
            <a:chExt cx="304800" cy="562902"/>
          </a:xfrm>
        </p:grpSpPr>
        <p:pic>
          <p:nvPicPr>
            <p:cNvPr id="617" name="Google Shape;617;p26" title="DemonSlayer_7.png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2919300" y="1309400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18" name="Google Shape;618;p26"/>
            <p:cNvSpPr txBox="1"/>
            <p:nvPr/>
          </p:nvSpPr>
          <p:spPr>
            <a:xfrm>
              <a:off x="2942558" y="1634102"/>
              <a:ext cx="258300" cy="238200"/>
            </a:xfrm>
            <a:prstGeom prst="rect">
              <a:avLst/>
            </a:prstGeom>
            <a:solidFill>
              <a:srgbClr val="D5A6BD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1</a:t>
              </a:r>
              <a:endParaRPr b="1" sz="1000"/>
            </a:p>
          </p:txBody>
        </p:sp>
      </p:grpSp>
      <p:cxnSp>
        <p:nvCxnSpPr>
          <p:cNvPr id="619" name="Google Shape;619;p26"/>
          <p:cNvCxnSpPr>
            <a:stCxn id="613" idx="3"/>
            <a:endCxn id="617" idx="1"/>
          </p:cNvCxnSpPr>
          <p:nvPr/>
        </p:nvCxnSpPr>
        <p:spPr>
          <a:xfrm>
            <a:off x="2487847" y="1461788"/>
            <a:ext cx="43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620" name="Google Shape;620;p26"/>
          <p:cNvCxnSpPr>
            <a:stCxn id="617" idx="3"/>
            <a:endCxn id="621" idx="1"/>
          </p:cNvCxnSpPr>
          <p:nvPr/>
        </p:nvCxnSpPr>
        <p:spPr>
          <a:xfrm>
            <a:off x="3224097" y="1461800"/>
            <a:ext cx="43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grpSp>
        <p:nvGrpSpPr>
          <p:cNvPr id="622" name="Google Shape;622;p26"/>
          <p:cNvGrpSpPr/>
          <p:nvPr/>
        </p:nvGrpSpPr>
        <p:grpSpPr>
          <a:xfrm>
            <a:off x="3655547" y="1309400"/>
            <a:ext cx="304800" cy="562902"/>
            <a:chOff x="3655550" y="1309400"/>
            <a:chExt cx="304800" cy="562902"/>
          </a:xfrm>
        </p:grpSpPr>
        <p:pic>
          <p:nvPicPr>
            <p:cNvPr id="621" name="Google Shape;621;p26" title="DemonSlayer_9.png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3655550" y="1309400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23" name="Google Shape;623;p26"/>
            <p:cNvSpPr txBox="1"/>
            <p:nvPr/>
          </p:nvSpPr>
          <p:spPr>
            <a:xfrm>
              <a:off x="3678808" y="1634102"/>
              <a:ext cx="258300" cy="238200"/>
            </a:xfrm>
            <a:prstGeom prst="rect">
              <a:avLst/>
            </a:prstGeom>
            <a:solidFill>
              <a:srgbClr val="D5A6BD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1</a:t>
              </a:r>
              <a:endParaRPr b="1" sz="1000"/>
            </a:p>
          </p:txBody>
        </p:sp>
      </p:grpSp>
      <p:grpSp>
        <p:nvGrpSpPr>
          <p:cNvPr id="624" name="Google Shape;624;p26"/>
          <p:cNvGrpSpPr/>
          <p:nvPr/>
        </p:nvGrpSpPr>
        <p:grpSpPr>
          <a:xfrm>
            <a:off x="4391797" y="1309400"/>
            <a:ext cx="304800" cy="562902"/>
            <a:chOff x="4391800" y="1309400"/>
            <a:chExt cx="304800" cy="562902"/>
          </a:xfrm>
        </p:grpSpPr>
        <p:pic>
          <p:nvPicPr>
            <p:cNvPr id="625" name="Google Shape;625;p26" title="DemonSlayer_8.png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4391800" y="1309400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26" name="Google Shape;626;p26"/>
            <p:cNvSpPr txBox="1"/>
            <p:nvPr/>
          </p:nvSpPr>
          <p:spPr>
            <a:xfrm>
              <a:off x="4415058" y="1634102"/>
              <a:ext cx="258300" cy="238200"/>
            </a:xfrm>
            <a:prstGeom prst="rect">
              <a:avLst/>
            </a:prstGeom>
            <a:solidFill>
              <a:srgbClr val="D5A6BD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1</a:t>
              </a:r>
              <a:endParaRPr b="1" sz="1000"/>
            </a:p>
          </p:txBody>
        </p:sp>
      </p:grpSp>
      <p:cxnSp>
        <p:nvCxnSpPr>
          <p:cNvPr id="627" name="Google Shape;627;p26"/>
          <p:cNvCxnSpPr>
            <a:stCxn id="621" idx="3"/>
            <a:endCxn id="625" idx="1"/>
          </p:cNvCxnSpPr>
          <p:nvPr/>
        </p:nvCxnSpPr>
        <p:spPr>
          <a:xfrm>
            <a:off x="3960347" y="1461800"/>
            <a:ext cx="43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628" name="Google Shape;628;p26"/>
          <p:cNvCxnSpPr>
            <a:stCxn id="625" idx="3"/>
            <a:endCxn id="629" idx="1"/>
          </p:cNvCxnSpPr>
          <p:nvPr/>
        </p:nvCxnSpPr>
        <p:spPr>
          <a:xfrm>
            <a:off x="4696597" y="1461800"/>
            <a:ext cx="43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grpSp>
        <p:nvGrpSpPr>
          <p:cNvPr id="630" name="Google Shape;630;p26"/>
          <p:cNvGrpSpPr/>
          <p:nvPr/>
        </p:nvGrpSpPr>
        <p:grpSpPr>
          <a:xfrm>
            <a:off x="5128047" y="1309400"/>
            <a:ext cx="304800" cy="562902"/>
            <a:chOff x="5128050" y="1309400"/>
            <a:chExt cx="304800" cy="562902"/>
          </a:xfrm>
        </p:grpSpPr>
        <p:pic>
          <p:nvPicPr>
            <p:cNvPr id="629" name="Google Shape;629;p26" title="DemonSlayer_5.png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5128050" y="1309400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31" name="Google Shape;631;p26"/>
            <p:cNvSpPr txBox="1"/>
            <p:nvPr/>
          </p:nvSpPr>
          <p:spPr>
            <a:xfrm>
              <a:off x="5151308" y="1634102"/>
              <a:ext cx="258300" cy="238200"/>
            </a:xfrm>
            <a:prstGeom prst="rect">
              <a:avLst/>
            </a:prstGeom>
            <a:solidFill>
              <a:srgbClr val="D5A6BD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1</a:t>
              </a:r>
              <a:endParaRPr b="1" sz="1000"/>
            </a:p>
          </p:txBody>
        </p:sp>
      </p:grpSp>
      <p:cxnSp>
        <p:nvCxnSpPr>
          <p:cNvPr id="632" name="Google Shape;632;p26"/>
          <p:cNvCxnSpPr>
            <a:stCxn id="629" idx="3"/>
            <a:endCxn id="633" idx="1"/>
          </p:cNvCxnSpPr>
          <p:nvPr/>
        </p:nvCxnSpPr>
        <p:spPr>
          <a:xfrm>
            <a:off x="5432847" y="1461800"/>
            <a:ext cx="43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grpSp>
        <p:nvGrpSpPr>
          <p:cNvPr id="634" name="Google Shape;634;p26"/>
          <p:cNvGrpSpPr/>
          <p:nvPr/>
        </p:nvGrpSpPr>
        <p:grpSpPr>
          <a:xfrm>
            <a:off x="5864297" y="1309400"/>
            <a:ext cx="304800" cy="562902"/>
            <a:chOff x="5864288" y="1309400"/>
            <a:chExt cx="304800" cy="562902"/>
          </a:xfrm>
        </p:grpSpPr>
        <p:pic>
          <p:nvPicPr>
            <p:cNvPr id="633" name="Google Shape;633;p26" title="DemonSlayer_3.png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864288" y="1309400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35" name="Google Shape;635;p26"/>
            <p:cNvSpPr txBox="1"/>
            <p:nvPr/>
          </p:nvSpPr>
          <p:spPr>
            <a:xfrm>
              <a:off x="5887558" y="1634102"/>
              <a:ext cx="258300" cy="238200"/>
            </a:xfrm>
            <a:prstGeom prst="rect">
              <a:avLst/>
            </a:prstGeom>
            <a:solidFill>
              <a:srgbClr val="D5A6BD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4</a:t>
              </a:r>
              <a:endParaRPr b="1" sz="1000"/>
            </a:p>
          </p:txBody>
        </p:sp>
      </p:grpSp>
      <p:grpSp>
        <p:nvGrpSpPr>
          <p:cNvPr id="636" name="Google Shape;636;p26"/>
          <p:cNvGrpSpPr/>
          <p:nvPr/>
        </p:nvGrpSpPr>
        <p:grpSpPr>
          <a:xfrm>
            <a:off x="6600547" y="1309394"/>
            <a:ext cx="304800" cy="562908"/>
            <a:chOff x="1511925" y="1366381"/>
            <a:chExt cx="304800" cy="562908"/>
          </a:xfrm>
        </p:grpSpPr>
        <p:pic>
          <p:nvPicPr>
            <p:cNvPr id="637" name="Google Shape;637;p26" title="DemonSlayer_2.png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511925" y="1366381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38" name="Google Shape;638;p26"/>
            <p:cNvSpPr txBox="1"/>
            <p:nvPr/>
          </p:nvSpPr>
          <p:spPr>
            <a:xfrm>
              <a:off x="1535177" y="1691089"/>
              <a:ext cx="258300" cy="238200"/>
            </a:xfrm>
            <a:prstGeom prst="rect">
              <a:avLst/>
            </a:prstGeom>
            <a:solidFill>
              <a:srgbClr val="D5A6BD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7</a:t>
              </a:r>
              <a:endParaRPr b="1" sz="1000"/>
            </a:p>
          </p:txBody>
        </p:sp>
      </p:grpSp>
      <p:cxnSp>
        <p:nvCxnSpPr>
          <p:cNvPr id="639" name="Google Shape;639;p26"/>
          <p:cNvCxnSpPr>
            <a:stCxn id="633" idx="3"/>
            <a:endCxn id="637" idx="1"/>
          </p:cNvCxnSpPr>
          <p:nvPr/>
        </p:nvCxnSpPr>
        <p:spPr>
          <a:xfrm>
            <a:off x="6169097" y="1461800"/>
            <a:ext cx="43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grpSp>
        <p:nvGrpSpPr>
          <p:cNvPr id="640" name="Google Shape;640;p26"/>
          <p:cNvGrpSpPr/>
          <p:nvPr/>
        </p:nvGrpSpPr>
        <p:grpSpPr>
          <a:xfrm>
            <a:off x="7336797" y="1309388"/>
            <a:ext cx="304800" cy="562914"/>
            <a:chOff x="2248175" y="1366375"/>
            <a:chExt cx="304800" cy="562914"/>
          </a:xfrm>
        </p:grpSpPr>
        <p:pic>
          <p:nvPicPr>
            <p:cNvPr id="641" name="Google Shape;641;p26" title="DemonSlayer_7.png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248175" y="1366375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42" name="Google Shape;642;p26"/>
            <p:cNvSpPr txBox="1"/>
            <p:nvPr/>
          </p:nvSpPr>
          <p:spPr>
            <a:xfrm>
              <a:off x="2272436" y="1691089"/>
              <a:ext cx="258300" cy="238200"/>
            </a:xfrm>
            <a:prstGeom prst="rect">
              <a:avLst/>
            </a:prstGeom>
            <a:solidFill>
              <a:srgbClr val="D5A6BD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6</a:t>
              </a:r>
              <a:endParaRPr b="1" sz="1000"/>
            </a:p>
          </p:txBody>
        </p:sp>
      </p:grpSp>
      <p:cxnSp>
        <p:nvCxnSpPr>
          <p:cNvPr id="643" name="Google Shape;643;p26"/>
          <p:cNvCxnSpPr>
            <a:stCxn id="637" idx="3"/>
            <a:endCxn id="641" idx="1"/>
          </p:cNvCxnSpPr>
          <p:nvPr/>
        </p:nvCxnSpPr>
        <p:spPr>
          <a:xfrm>
            <a:off x="6905347" y="1461794"/>
            <a:ext cx="43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644" name="Google Shape;644;p26"/>
          <p:cNvCxnSpPr>
            <a:stCxn id="641" idx="3"/>
            <a:endCxn id="645" idx="1"/>
          </p:cNvCxnSpPr>
          <p:nvPr/>
        </p:nvCxnSpPr>
        <p:spPr>
          <a:xfrm>
            <a:off x="7641597" y="1461788"/>
            <a:ext cx="43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grpSp>
        <p:nvGrpSpPr>
          <p:cNvPr id="646" name="Google Shape;646;p26"/>
          <p:cNvGrpSpPr/>
          <p:nvPr/>
        </p:nvGrpSpPr>
        <p:grpSpPr>
          <a:xfrm>
            <a:off x="8073050" y="1309400"/>
            <a:ext cx="304800" cy="562902"/>
            <a:chOff x="8073050" y="1309400"/>
            <a:chExt cx="304800" cy="562902"/>
          </a:xfrm>
        </p:grpSpPr>
        <p:pic>
          <p:nvPicPr>
            <p:cNvPr id="645" name="Google Shape;645;p26" title="DemonSlayer_3.png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073050" y="1309400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47" name="Google Shape;647;p26"/>
            <p:cNvSpPr txBox="1"/>
            <p:nvPr/>
          </p:nvSpPr>
          <p:spPr>
            <a:xfrm>
              <a:off x="8096308" y="1634102"/>
              <a:ext cx="258300" cy="238200"/>
            </a:xfrm>
            <a:prstGeom prst="rect">
              <a:avLst/>
            </a:prstGeom>
            <a:solidFill>
              <a:srgbClr val="FFE599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10</a:t>
              </a:r>
              <a:endParaRPr b="1" sz="1000"/>
            </a:p>
          </p:txBody>
        </p:sp>
      </p:grpSp>
      <p:cxnSp>
        <p:nvCxnSpPr>
          <p:cNvPr id="648" name="Google Shape;648;p26"/>
          <p:cNvCxnSpPr>
            <a:stCxn id="649" idx="3"/>
            <a:endCxn id="650" idx="1"/>
          </p:cNvCxnSpPr>
          <p:nvPr/>
        </p:nvCxnSpPr>
        <p:spPr>
          <a:xfrm>
            <a:off x="1015347" y="2356628"/>
            <a:ext cx="43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grpSp>
        <p:nvGrpSpPr>
          <p:cNvPr id="651" name="Google Shape;651;p26"/>
          <p:cNvGrpSpPr/>
          <p:nvPr/>
        </p:nvGrpSpPr>
        <p:grpSpPr>
          <a:xfrm>
            <a:off x="710547" y="2204228"/>
            <a:ext cx="304800" cy="562901"/>
            <a:chOff x="775675" y="1366381"/>
            <a:chExt cx="304800" cy="562901"/>
          </a:xfrm>
        </p:grpSpPr>
        <p:pic>
          <p:nvPicPr>
            <p:cNvPr id="649" name="Google Shape;649;p26" title="DemonSlayer_2.pn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75675" y="1366381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52" name="Google Shape;652;p26"/>
            <p:cNvSpPr txBox="1"/>
            <p:nvPr/>
          </p:nvSpPr>
          <p:spPr>
            <a:xfrm>
              <a:off x="797827" y="1691082"/>
              <a:ext cx="258300" cy="238200"/>
            </a:xfrm>
            <a:prstGeom prst="rect">
              <a:avLst/>
            </a:prstGeom>
            <a:solidFill>
              <a:srgbClr val="D5A6BD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9</a:t>
              </a:r>
              <a:endParaRPr b="1" sz="1000"/>
            </a:p>
          </p:txBody>
        </p:sp>
      </p:grpSp>
      <p:grpSp>
        <p:nvGrpSpPr>
          <p:cNvPr id="653" name="Google Shape;653;p26"/>
          <p:cNvGrpSpPr/>
          <p:nvPr/>
        </p:nvGrpSpPr>
        <p:grpSpPr>
          <a:xfrm>
            <a:off x="1446797" y="2204228"/>
            <a:ext cx="304800" cy="562908"/>
            <a:chOff x="1511925" y="1366381"/>
            <a:chExt cx="304800" cy="562908"/>
          </a:xfrm>
        </p:grpSpPr>
        <p:pic>
          <p:nvPicPr>
            <p:cNvPr id="650" name="Google Shape;650;p26" title="DemonSlayer_3.png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511925" y="1366381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54" name="Google Shape;654;p26"/>
            <p:cNvSpPr txBox="1"/>
            <p:nvPr/>
          </p:nvSpPr>
          <p:spPr>
            <a:xfrm>
              <a:off x="1535177" y="1691089"/>
              <a:ext cx="258300" cy="238200"/>
            </a:xfrm>
            <a:prstGeom prst="rect">
              <a:avLst/>
            </a:prstGeom>
            <a:solidFill>
              <a:srgbClr val="FFE599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14</a:t>
              </a:r>
              <a:endParaRPr b="1" sz="1000"/>
            </a:p>
          </p:txBody>
        </p:sp>
      </p:grpSp>
      <p:cxnSp>
        <p:nvCxnSpPr>
          <p:cNvPr id="655" name="Google Shape;655;p26"/>
          <p:cNvCxnSpPr>
            <a:stCxn id="650" idx="3"/>
            <a:endCxn id="656" idx="1"/>
          </p:cNvCxnSpPr>
          <p:nvPr/>
        </p:nvCxnSpPr>
        <p:spPr>
          <a:xfrm>
            <a:off x="1751597" y="2356628"/>
            <a:ext cx="43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grpSp>
        <p:nvGrpSpPr>
          <p:cNvPr id="657" name="Google Shape;657;p26"/>
          <p:cNvGrpSpPr/>
          <p:nvPr/>
        </p:nvGrpSpPr>
        <p:grpSpPr>
          <a:xfrm>
            <a:off x="2183047" y="2204222"/>
            <a:ext cx="304800" cy="562914"/>
            <a:chOff x="2248175" y="1366375"/>
            <a:chExt cx="304800" cy="562914"/>
          </a:xfrm>
        </p:grpSpPr>
        <p:pic>
          <p:nvPicPr>
            <p:cNvPr id="656" name="Google Shape;656;p26" title="DemonSlayer_6.png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248175" y="1366375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58" name="Google Shape;658;p26"/>
            <p:cNvSpPr txBox="1"/>
            <p:nvPr/>
          </p:nvSpPr>
          <p:spPr>
            <a:xfrm>
              <a:off x="2272436" y="1691089"/>
              <a:ext cx="258300" cy="238200"/>
            </a:xfrm>
            <a:prstGeom prst="rect">
              <a:avLst/>
            </a:prstGeom>
            <a:solidFill>
              <a:srgbClr val="FFE599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10</a:t>
              </a:r>
              <a:endParaRPr b="1" sz="1000"/>
            </a:p>
          </p:txBody>
        </p:sp>
      </p:grpSp>
      <p:cxnSp>
        <p:nvCxnSpPr>
          <p:cNvPr id="659" name="Google Shape;659;p26"/>
          <p:cNvCxnSpPr>
            <a:stCxn id="645" idx="3"/>
            <a:endCxn id="649" idx="1"/>
          </p:cNvCxnSpPr>
          <p:nvPr/>
        </p:nvCxnSpPr>
        <p:spPr>
          <a:xfrm flipH="1">
            <a:off x="710450" y="1461800"/>
            <a:ext cx="7667400" cy="894900"/>
          </a:xfrm>
          <a:prstGeom prst="bentConnector5">
            <a:avLst>
              <a:gd fmla="val -3106" name="adj1"/>
              <a:gd fmla="val 64080" name="adj2"/>
              <a:gd fmla="val 103104" name="adj3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  <p:sp>
        <p:nvSpPr>
          <p:cNvPr id="665" name="Google Shape;665;p27"/>
          <p:cNvSpPr/>
          <p:nvPr/>
        </p:nvSpPr>
        <p:spPr>
          <a:xfrm flipH="1" rot="10800000">
            <a:off x="31475" y="31825"/>
            <a:ext cx="9076200" cy="5061300"/>
          </a:xfrm>
          <a:prstGeom prst="snip1Rect">
            <a:avLst>
              <a:gd fmla="val 16667" name="adj"/>
            </a:avLst>
          </a:prstGeom>
          <a:noFill/>
          <a:ln cap="flat" cmpd="sng" w="114300">
            <a:solidFill>
              <a:srgbClr val="B4A7D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6" name="Google Shape;666;p27"/>
          <p:cNvSpPr/>
          <p:nvPr/>
        </p:nvSpPr>
        <p:spPr>
          <a:xfrm flipH="1" rot="10800000">
            <a:off x="133825" y="126197"/>
            <a:ext cx="8879700" cy="4888200"/>
          </a:xfrm>
          <a:prstGeom prst="snip1Rect">
            <a:avLst>
              <a:gd fmla="val 16667" name="adj"/>
            </a:avLst>
          </a:prstGeom>
          <a:solidFill>
            <a:srgbClr val="E9E5F2"/>
          </a:solidFill>
          <a:ln cap="flat" cmpd="sng" w="114300">
            <a:solidFill>
              <a:srgbClr val="D9D2E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7" name="Google Shape;667;p27"/>
          <p:cNvSpPr/>
          <p:nvPr/>
        </p:nvSpPr>
        <p:spPr>
          <a:xfrm>
            <a:off x="204675" y="201225"/>
            <a:ext cx="8745600" cy="47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4800">
                <a:solidFill>
                  <a:srgbClr val="351C75"/>
                </a:solidFill>
                <a:latin typeface="Dongle"/>
                <a:ea typeface="Dongle"/>
                <a:cs typeface="Dongle"/>
                <a:sym typeface="Dongle"/>
              </a:rPr>
              <a:t>유니온 챔피언 - 하드 세렌(~55,000)</a:t>
            </a:r>
            <a:endParaRPr sz="4800">
              <a:solidFill>
                <a:srgbClr val="351C75"/>
              </a:solidFill>
              <a:latin typeface="Dongle"/>
              <a:ea typeface="Dongle"/>
              <a:cs typeface="Dongle"/>
              <a:sym typeface="Dongl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latin typeface="Dongle"/>
              <a:ea typeface="Dongle"/>
              <a:cs typeface="Dongle"/>
              <a:sym typeface="Dongl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A64D79"/>
              </a:solidFill>
              <a:latin typeface="Dongle"/>
              <a:ea typeface="Dongle"/>
              <a:cs typeface="Dongle"/>
              <a:sym typeface="Dongle"/>
            </a:endParaRPr>
          </a:p>
        </p:txBody>
      </p:sp>
      <p:sp>
        <p:nvSpPr>
          <p:cNvPr id="668" name="Google Shape;668;p27"/>
          <p:cNvSpPr/>
          <p:nvPr/>
        </p:nvSpPr>
        <p:spPr>
          <a:xfrm>
            <a:off x="415200" y="1136200"/>
            <a:ext cx="8336400" cy="1768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69" name="Google Shape;669;p27"/>
          <p:cNvCxnSpPr>
            <a:stCxn id="670" idx="3"/>
            <a:endCxn id="671" idx="1"/>
          </p:cNvCxnSpPr>
          <p:nvPr/>
        </p:nvCxnSpPr>
        <p:spPr>
          <a:xfrm>
            <a:off x="1015347" y="1461794"/>
            <a:ext cx="43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grpSp>
        <p:nvGrpSpPr>
          <p:cNvPr id="672" name="Google Shape;672;p27"/>
          <p:cNvGrpSpPr/>
          <p:nvPr/>
        </p:nvGrpSpPr>
        <p:grpSpPr>
          <a:xfrm>
            <a:off x="710547" y="1309394"/>
            <a:ext cx="304800" cy="562901"/>
            <a:chOff x="775675" y="1366381"/>
            <a:chExt cx="304800" cy="562901"/>
          </a:xfrm>
        </p:grpSpPr>
        <p:pic>
          <p:nvPicPr>
            <p:cNvPr id="670" name="Google Shape;670;p27" title="DemonSlayer_2.pn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75675" y="1366381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73" name="Google Shape;673;p27"/>
            <p:cNvSpPr txBox="1"/>
            <p:nvPr/>
          </p:nvSpPr>
          <p:spPr>
            <a:xfrm>
              <a:off x="797827" y="1691082"/>
              <a:ext cx="258300" cy="238200"/>
            </a:xfrm>
            <a:prstGeom prst="rect">
              <a:avLst/>
            </a:prstGeom>
            <a:solidFill>
              <a:srgbClr val="FFE599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14</a:t>
              </a:r>
              <a:endParaRPr b="1" sz="1000"/>
            </a:p>
          </p:txBody>
        </p:sp>
      </p:grpSp>
      <p:grpSp>
        <p:nvGrpSpPr>
          <p:cNvPr id="674" name="Google Shape;674;p27"/>
          <p:cNvGrpSpPr/>
          <p:nvPr/>
        </p:nvGrpSpPr>
        <p:grpSpPr>
          <a:xfrm>
            <a:off x="1446797" y="1309394"/>
            <a:ext cx="304800" cy="562908"/>
            <a:chOff x="1511925" y="1366381"/>
            <a:chExt cx="304800" cy="562908"/>
          </a:xfrm>
        </p:grpSpPr>
        <p:pic>
          <p:nvPicPr>
            <p:cNvPr id="671" name="Google Shape;671;p27" title="DemonSlayer_3.png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511925" y="1366381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75" name="Google Shape;675;p27"/>
            <p:cNvSpPr txBox="1"/>
            <p:nvPr/>
          </p:nvSpPr>
          <p:spPr>
            <a:xfrm>
              <a:off x="1535177" y="1691089"/>
              <a:ext cx="258300" cy="238200"/>
            </a:xfrm>
            <a:prstGeom prst="rect">
              <a:avLst/>
            </a:prstGeom>
            <a:solidFill>
              <a:srgbClr val="FFE599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15</a:t>
              </a:r>
              <a:endParaRPr b="1" sz="1000"/>
            </a:p>
          </p:txBody>
        </p:sp>
      </p:grpSp>
      <p:cxnSp>
        <p:nvCxnSpPr>
          <p:cNvPr id="676" name="Google Shape;676;p27"/>
          <p:cNvCxnSpPr>
            <a:stCxn id="671" idx="3"/>
            <a:endCxn id="677" idx="1"/>
          </p:cNvCxnSpPr>
          <p:nvPr/>
        </p:nvCxnSpPr>
        <p:spPr>
          <a:xfrm>
            <a:off x="1751597" y="1461794"/>
            <a:ext cx="43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grpSp>
        <p:nvGrpSpPr>
          <p:cNvPr id="678" name="Google Shape;678;p27"/>
          <p:cNvGrpSpPr/>
          <p:nvPr/>
        </p:nvGrpSpPr>
        <p:grpSpPr>
          <a:xfrm>
            <a:off x="2183047" y="1309388"/>
            <a:ext cx="304800" cy="562914"/>
            <a:chOff x="2248175" y="1366375"/>
            <a:chExt cx="304800" cy="562914"/>
          </a:xfrm>
        </p:grpSpPr>
        <p:pic>
          <p:nvPicPr>
            <p:cNvPr id="677" name="Google Shape;677;p27" title="DemonSlayer_7.png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248175" y="1366375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79" name="Google Shape;679;p27"/>
            <p:cNvSpPr txBox="1"/>
            <p:nvPr/>
          </p:nvSpPr>
          <p:spPr>
            <a:xfrm>
              <a:off x="2272436" y="1691089"/>
              <a:ext cx="258300" cy="238200"/>
            </a:xfrm>
            <a:prstGeom prst="rect">
              <a:avLst/>
            </a:prstGeom>
            <a:solidFill>
              <a:srgbClr val="D5A6BD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9</a:t>
              </a:r>
              <a:endParaRPr b="1" sz="1000"/>
            </a:p>
          </p:txBody>
        </p:sp>
      </p:grpSp>
      <p:grpSp>
        <p:nvGrpSpPr>
          <p:cNvPr id="680" name="Google Shape;680;p27"/>
          <p:cNvGrpSpPr/>
          <p:nvPr/>
        </p:nvGrpSpPr>
        <p:grpSpPr>
          <a:xfrm>
            <a:off x="2919297" y="1309400"/>
            <a:ext cx="304800" cy="562902"/>
            <a:chOff x="2919300" y="1309400"/>
            <a:chExt cx="304800" cy="562902"/>
          </a:xfrm>
        </p:grpSpPr>
        <p:pic>
          <p:nvPicPr>
            <p:cNvPr id="681" name="Google Shape;681;p27" title="DemonSlayer_1.png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919300" y="1309400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82" name="Google Shape;682;p27"/>
            <p:cNvSpPr txBox="1"/>
            <p:nvPr/>
          </p:nvSpPr>
          <p:spPr>
            <a:xfrm>
              <a:off x="2942558" y="1634102"/>
              <a:ext cx="258300" cy="238200"/>
            </a:xfrm>
            <a:prstGeom prst="rect">
              <a:avLst/>
            </a:prstGeom>
            <a:solidFill>
              <a:srgbClr val="D5A6BD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2</a:t>
              </a:r>
              <a:endParaRPr b="1" sz="1000"/>
            </a:p>
          </p:txBody>
        </p:sp>
      </p:grpSp>
      <p:cxnSp>
        <p:nvCxnSpPr>
          <p:cNvPr id="683" name="Google Shape;683;p27"/>
          <p:cNvCxnSpPr>
            <a:stCxn id="677" idx="3"/>
            <a:endCxn id="681" idx="1"/>
          </p:cNvCxnSpPr>
          <p:nvPr/>
        </p:nvCxnSpPr>
        <p:spPr>
          <a:xfrm>
            <a:off x="2487847" y="1461788"/>
            <a:ext cx="43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684" name="Google Shape;684;p27"/>
          <p:cNvCxnSpPr>
            <a:stCxn id="681" idx="3"/>
            <a:endCxn id="685" idx="1"/>
          </p:cNvCxnSpPr>
          <p:nvPr/>
        </p:nvCxnSpPr>
        <p:spPr>
          <a:xfrm>
            <a:off x="3224097" y="1461800"/>
            <a:ext cx="43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grpSp>
        <p:nvGrpSpPr>
          <p:cNvPr id="686" name="Google Shape;686;p27"/>
          <p:cNvGrpSpPr/>
          <p:nvPr/>
        </p:nvGrpSpPr>
        <p:grpSpPr>
          <a:xfrm>
            <a:off x="3655547" y="1309400"/>
            <a:ext cx="304800" cy="562902"/>
            <a:chOff x="3655550" y="1309400"/>
            <a:chExt cx="304800" cy="562902"/>
          </a:xfrm>
        </p:grpSpPr>
        <p:pic>
          <p:nvPicPr>
            <p:cNvPr id="685" name="Google Shape;685;p27" title="DemonSlayer_9.png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3655550" y="1309400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87" name="Google Shape;687;p27"/>
            <p:cNvSpPr txBox="1"/>
            <p:nvPr/>
          </p:nvSpPr>
          <p:spPr>
            <a:xfrm>
              <a:off x="3678808" y="1634102"/>
              <a:ext cx="258300" cy="238200"/>
            </a:xfrm>
            <a:prstGeom prst="rect">
              <a:avLst/>
            </a:prstGeom>
            <a:solidFill>
              <a:srgbClr val="D5A6BD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4</a:t>
              </a:r>
              <a:endParaRPr b="1" sz="1000"/>
            </a:p>
          </p:txBody>
        </p:sp>
      </p:grpSp>
      <p:grpSp>
        <p:nvGrpSpPr>
          <p:cNvPr id="688" name="Google Shape;688;p27"/>
          <p:cNvGrpSpPr/>
          <p:nvPr/>
        </p:nvGrpSpPr>
        <p:grpSpPr>
          <a:xfrm>
            <a:off x="4391797" y="1309400"/>
            <a:ext cx="304800" cy="562902"/>
            <a:chOff x="4391800" y="1309400"/>
            <a:chExt cx="304800" cy="562902"/>
          </a:xfrm>
        </p:grpSpPr>
        <p:pic>
          <p:nvPicPr>
            <p:cNvPr id="689" name="Google Shape;689;p27" title="DemonSlayer_8.png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4391800" y="1309400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90" name="Google Shape;690;p27"/>
            <p:cNvSpPr txBox="1"/>
            <p:nvPr/>
          </p:nvSpPr>
          <p:spPr>
            <a:xfrm>
              <a:off x="4415058" y="1634102"/>
              <a:ext cx="258300" cy="238200"/>
            </a:xfrm>
            <a:prstGeom prst="rect">
              <a:avLst/>
            </a:prstGeom>
            <a:solidFill>
              <a:srgbClr val="D5A6BD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4</a:t>
              </a:r>
              <a:endParaRPr b="1" sz="1000"/>
            </a:p>
          </p:txBody>
        </p:sp>
      </p:grpSp>
      <p:cxnSp>
        <p:nvCxnSpPr>
          <p:cNvPr id="691" name="Google Shape;691;p27"/>
          <p:cNvCxnSpPr>
            <a:stCxn id="685" idx="3"/>
            <a:endCxn id="689" idx="1"/>
          </p:cNvCxnSpPr>
          <p:nvPr/>
        </p:nvCxnSpPr>
        <p:spPr>
          <a:xfrm>
            <a:off x="3960347" y="1461800"/>
            <a:ext cx="43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692" name="Google Shape;692;p27"/>
          <p:cNvCxnSpPr>
            <a:stCxn id="689" idx="3"/>
            <a:endCxn id="693" idx="1"/>
          </p:cNvCxnSpPr>
          <p:nvPr/>
        </p:nvCxnSpPr>
        <p:spPr>
          <a:xfrm>
            <a:off x="4696597" y="1461800"/>
            <a:ext cx="43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grpSp>
        <p:nvGrpSpPr>
          <p:cNvPr id="694" name="Google Shape;694;p27"/>
          <p:cNvGrpSpPr/>
          <p:nvPr/>
        </p:nvGrpSpPr>
        <p:grpSpPr>
          <a:xfrm>
            <a:off x="5128047" y="1309400"/>
            <a:ext cx="304800" cy="562902"/>
            <a:chOff x="5128050" y="1309400"/>
            <a:chExt cx="304800" cy="562902"/>
          </a:xfrm>
        </p:grpSpPr>
        <p:pic>
          <p:nvPicPr>
            <p:cNvPr id="693" name="Google Shape;693;p27" title="DemonSlayer_5.png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5128050" y="1309400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95" name="Google Shape;695;p27"/>
            <p:cNvSpPr txBox="1"/>
            <p:nvPr/>
          </p:nvSpPr>
          <p:spPr>
            <a:xfrm>
              <a:off x="5151308" y="1634102"/>
              <a:ext cx="258300" cy="238200"/>
            </a:xfrm>
            <a:prstGeom prst="rect">
              <a:avLst/>
            </a:prstGeom>
            <a:solidFill>
              <a:srgbClr val="D5A6BD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4</a:t>
              </a:r>
              <a:endParaRPr b="1" sz="1000"/>
            </a:p>
          </p:txBody>
        </p:sp>
      </p:grpSp>
      <p:cxnSp>
        <p:nvCxnSpPr>
          <p:cNvPr id="696" name="Google Shape;696;p27"/>
          <p:cNvCxnSpPr>
            <a:stCxn id="693" idx="3"/>
            <a:endCxn id="697" idx="1"/>
          </p:cNvCxnSpPr>
          <p:nvPr/>
        </p:nvCxnSpPr>
        <p:spPr>
          <a:xfrm>
            <a:off x="5432847" y="1461800"/>
            <a:ext cx="43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grpSp>
        <p:nvGrpSpPr>
          <p:cNvPr id="698" name="Google Shape;698;p27"/>
          <p:cNvGrpSpPr/>
          <p:nvPr/>
        </p:nvGrpSpPr>
        <p:grpSpPr>
          <a:xfrm>
            <a:off x="5864297" y="1309400"/>
            <a:ext cx="304800" cy="562902"/>
            <a:chOff x="5864288" y="1309400"/>
            <a:chExt cx="304800" cy="562902"/>
          </a:xfrm>
        </p:grpSpPr>
        <p:pic>
          <p:nvPicPr>
            <p:cNvPr id="697" name="Google Shape;697;p27" title="DemonSlayer_4.png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5864288" y="1309400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99" name="Google Shape;699;p27"/>
            <p:cNvSpPr txBox="1"/>
            <p:nvPr/>
          </p:nvSpPr>
          <p:spPr>
            <a:xfrm>
              <a:off x="5887558" y="1634102"/>
              <a:ext cx="258300" cy="238200"/>
            </a:xfrm>
            <a:prstGeom prst="rect">
              <a:avLst/>
            </a:prstGeom>
            <a:solidFill>
              <a:srgbClr val="D5A6BD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2</a:t>
              </a:r>
              <a:endParaRPr b="1" sz="1000"/>
            </a:p>
          </p:txBody>
        </p:sp>
      </p:grpSp>
      <p:grpSp>
        <p:nvGrpSpPr>
          <p:cNvPr id="700" name="Google Shape;700;p27"/>
          <p:cNvGrpSpPr/>
          <p:nvPr/>
        </p:nvGrpSpPr>
        <p:grpSpPr>
          <a:xfrm>
            <a:off x="6600547" y="1309394"/>
            <a:ext cx="304800" cy="562908"/>
            <a:chOff x="1511925" y="1366381"/>
            <a:chExt cx="304800" cy="562908"/>
          </a:xfrm>
        </p:grpSpPr>
        <p:pic>
          <p:nvPicPr>
            <p:cNvPr id="701" name="Google Shape;701;p27" title="DemonSlayer_1.png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511925" y="1366381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02" name="Google Shape;702;p27"/>
            <p:cNvSpPr txBox="1"/>
            <p:nvPr/>
          </p:nvSpPr>
          <p:spPr>
            <a:xfrm>
              <a:off x="1535177" y="1691089"/>
              <a:ext cx="258300" cy="238200"/>
            </a:xfrm>
            <a:prstGeom prst="rect">
              <a:avLst/>
            </a:prstGeom>
            <a:solidFill>
              <a:srgbClr val="D5A6BD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4</a:t>
              </a:r>
              <a:endParaRPr b="1" sz="1000"/>
            </a:p>
          </p:txBody>
        </p:sp>
      </p:grpSp>
      <p:cxnSp>
        <p:nvCxnSpPr>
          <p:cNvPr id="703" name="Google Shape;703;p27"/>
          <p:cNvCxnSpPr>
            <a:stCxn id="697" idx="3"/>
            <a:endCxn id="701" idx="1"/>
          </p:cNvCxnSpPr>
          <p:nvPr/>
        </p:nvCxnSpPr>
        <p:spPr>
          <a:xfrm>
            <a:off x="6169097" y="1461800"/>
            <a:ext cx="43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grpSp>
        <p:nvGrpSpPr>
          <p:cNvPr id="704" name="Google Shape;704;p27"/>
          <p:cNvGrpSpPr/>
          <p:nvPr/>
        </p:nvGrpSpPr>
        <p:grpSpPr>
          <a:xfrm>
            <a:off x="7336797" y="1309388"/>
            <a:ext cx="304800" cy="562914"/>
            <a:chOff x="2248175" y="1366375"/>
            <a:chExt cx="304800" cy="562914"/>
          </a:xfrm>
        </p:grpSpPr>
        <p:pic>
          <p:nvPicPr>
            <p:cNvPr id="705" name="Google Shape;705;p27" title="DemonSlayer_4.png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2248175" y="1366375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06" name="Google Shape;706;p27"/>
            <p:cNvSpPr txBox="1"/>
            <p:nvPr/>
          </p:nvSpPr>
          <p:spPr>
            <a:xfrm>
              <a:off x="2272436" y="1691089"/>
              <a:ext cx="258300" cy="238200"/>
            </a:xfrm>
            <a:prstGeom prst="rect">
              <a:avLst/>
            </a:prstGeom>
            <a:solidFill>
              <a:srgbClr val="D5A6BD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4</a:t>
              </a:r>
              <a:endParaRPr b="1" sz="1000"/>
            </a:p>
          </p:txBody>
        </p:sp>
      </p:grpSp>
      <p:cxnSp>
        <p:nvCxnSpPr>
          <p:cNvPr id="707" name="Google Shape;707;p27"/>
          <p:cNvCxnSpPr>
            <a:stCxn id="701" idx="3"/>
            <a:endCxn id="705" idx="1"/>
          </p:cNvCxnSpPr>
          <p:nvPr/>
        </p:nvCxnSpPr>
        <p:spPr>
          <a:xfrm>
            <a:off x="6905347" y="1461794"/>
            <a:ext cx="43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708" name="Google Shape;708;p27"/>
          <p:cNvCxnSpPr>
            <a:stCxn id="705" idx="3"/>
            <a:endCxn id="709" idx="1"/>
          </p:cNvCxnSpPr>
          <p:nvPr/>
        </p:nvCxnSpPr>
        <p:spPr>
          <a:xfrm>
            <a:off x="7641597" y="1461788"/>
            <a:ext cx="43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grpSp>
        <p:nvGrpSpPr>
          <p:cNvPr id="710" name="Google Shape;710;p27"/>
          <p:cNvGrpSpPr/>
          <p:nvPr/>
        </p:nvGrpSpPr>
        <p:grpSpPr>
          <a:xfrm>
            <a:off x="8073050" y="1309400"/>
            <a:ext cx="304800" cy="562902"/>
            <a:chOff x="8073050" y="1309400"/>
            <a:chExt cx="304800" cy="562902"/>
          </a:xfrm>
        </p:grpSpPr>
        <p:pic>
          <p:nvPicPr>
            <p:cNvPr id="709" name="Google Shape;709;p27" title="DemonSlayer_2.png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073050" y="1309400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11" name="Google Shape;711;p27"/>
            <p:cNvSpPr txBox="1"/>
            <p:nvPr/>
          </p:nvSpPr>
          <p:spPr>
            <a:xfrm>
              <a:off x="8096308" y="1634102"/>
              <a:ext cx="258300" cy="238200"/>
            </a:xfrm>
            <a:prstGeom prst="rect">
              <a:avLst/>
            </a:prstGeom>
            <a:solidFill>
              <a:srgbClr val="FFE599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17</a:t>
              </a:r>
              <a:endParaRPr b="1" sz="1000"/>
            </a:p>
          </p:txBody>
        </p:sp>
      </p:grpSp>
      <p:cxnSp>
        <p:nvCxnSpPr>
          <p:cNvPr id="712" name="Google Shape;712;p27"/>
          <p:cNvCxnSpPr>
            <a:stCxn id="713" idx="3"/>
            <a:endCxn id="714" idx="1"/>
          </p:cNvCxnSpPr>
          <p:nvPr/>
        </p:nvCxnSpPr>
        <p:spPr>
          <a:xfrm>
            <a:off x="1015347" y="2356628"/>
            <a:ext cx="43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grpSp>
        <p:nvGrpSpPr>
          <p:cNvPr id="715" name="Google Shape;715;p27"/>
          <p:cNvGrpSpPr/>
          <p:nvPr/>
        </p:nvGrpSpPr>
        <p:grpSpPr>
          <a:xfrm>
            <a:off x="710547" y="2204228"/>
            <a:ext cx="304800" cy="562901"/>
            <a:chOff x="775675" y="1366381"/>
            <a:chExt cx="304800" cy="562901"/>
          </a:xfrm>
        </p:grpSpPr>
        <p:pic>
          <p:nvPicPr>
            <p:cNvPr id="713" name="Google Shape;713;p27" title="DemonSlayer_10.png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775675" y="1366381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16" name="Google Shape;716;p27"/>
            <p:cNvSpPr txBox="1"/>
            <p:nvPr/>
          </p:nvSpPr>
          <p:spPr>
            <a:xfrm>
              <a:off x="797827" y="1691082"/>
              <a:ext cx="258300" cy="238200"/>
            </a:xfrm>
            <a:prstGeom prst="rect">
              <a:avLst/>
            </a:prstGeom>
            <a:solidFill>
              <a:srgbClr val="D5A6BD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1</a:t>
              </a:r>
              <a:endParaRPr b="1" sz="1000"/>
            </a:p>
          </p:txBody>
        </p:sp>
      </p:grpSp>
      <p:grpSp>
        <p:nvGrpSpPr>
          <p:cNvPr id="717" name="Google Shape;717;p27"/>
          <p:cNvGrpSpPr/>
          <p:nvPr/>
        </p:nvGrpSpPr>
        <p:grpSpPr>
          <a:xfrm>
            <a:off x="1446797" y="2204228"/>
            <a:ext cx="304800" cy="562908"/>
            <a:chOff x="1511925" y="1366381"/>
            <a:chExt cx="304800" cy="562908"/>
          </a:xfrm>
        </p:grpSpPr>
        <p:pic>
          <p:nvPicPr>
            <p:cNvPr id="714" name="Google Shape;714;p27" title="DemonSlayer_2.png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511925" y="1366381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18" name="Google Shape;718;p27"/>
            <p:cNvSpPr txBox="1"/>
            <p:nvPr/>
          </p:nvSpPr>
          <p:spPr>
            <a:xfrm>
              <a:off x="1535177" y="1691089"/>
              <a:ext cx="258300" cy="238200"/>
            </a:xfrm>
            <a:prstGeom prst="rect">
              <a:avLst/>
            </a:prstGeom>
            <a:solidFill>
              <a:srgbClr val="FFE599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19</a:t>
              </a:r>
              <a:endParaRPr b="1" sz="1000"/>
            </a:p>
          </p:txBody>
        </p:sp>
      </p:grpSp>
      <p:cxnSp>
        <p:nvCxnSpPr>
          <p:cNvPr id="719" name="Google Shape;719;p27"/>
          <p:cNvCxnSpPr>
            <a:stCxn id="714" idx="3"/>
            <a:endCxn id="720" idx="1"/>
          </p:cNvCxnSpPr>
          <p:nvPr/>
        </p:nvCxnSpPr>
        <p:spPr>
          <a:xfrm>
            <a:off x="1751597" y="2356628"/>
            <a:ext cx="43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grpSp>
        <p:nvGrpSpPr>
          <p:cNvPr id="721" name="Google Shape;721;p27"/>
          <p:cNvGrpSpPr/>
          <p:nvPr/>
        </p:nvGrpSpPr>
        <p:grpSpPr>
          <a:xfrm>
            <a:off x="2183047" y="2204222"/>
            <a:ext cx="304800" cy="562914"/>
            <a:chOff x="2248175" y="1366375"/>
            <a:chExt cx="304800" cy="562914"/>
          </a:xfrm>
        </p:grpSpPr>
        <p:pic>
          <p:nvPicPr>
            <p:cNvPr id="720" name="Google Shape;720;p27" title="DemonSlayer_9.png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2248175" y="1366375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22" name="Google Shape;722;p27"/>
            <p:cNvSpPr txBox="1"/>
            <p:nvPr/>
          </p:nvSpPr>
          <p:spPr>
            <a:xfrm>
              <a:off x="2272436" y="1691089"/>
              <a:ext cx="258300" cy="238200"/>
            </a:xfrm>
            <a:prstGeom prst="rect">
              <a:avLst/>
            </a:prstGeom>
            <a:solidFill>
              <a:srgbClr val="D5A6BD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7</a:t>
              </a:r>
              <a:endParaRPr b="1" sz="1000"/>
            </a:p>
          </p:txBody>
        </p:sp>
      </p:grpSp>
      <p:grpSp>
        <p:nvGrpSpPr>
          <p:cNvPr id="723" name="Google Shape;723;p27"/>
          <p:cNvGrpSpPr/>
          <p:nvPr/>
        </p:nvGrpSpPr>
        <p:grpSpPr>
          <a:xfrm>
            <a:off x="2919297" y="2204235"/>
            <a:ext cx="304800" cy="562902"/>
            <a:chOff x="2919300" y="1309400"/>
            <a:chExt cx="304800" cy="562902"/>
          </a:xfrm>
        </p:grpSpPr>
        <p:pic>
          <p:nvPicPr>
            <p:cNvPr id="724" name="Google Shape;724;p27" title="DemonSlayer_8.png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919300" y="1309400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25" name="Google Shape;725;p27"/>
            <p:cNvSpPr txBox="1"/>
            <p:nvPr/>
          </p:nvSpPr>
          <p:spPr>
            <a:xfrm>
              <a:off x="2942558" y="1634102"/>
              <a:ext cx="258300" cy="238200"/>
            </a:xfrm>
            <a:prstGeom prst="rect">
              <a:avLst/>
            </a:prstGeom>
            <a:solidFill>
              <a:srgbClr val="D5A6BD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7</a:t>
              </a:r>
              <a:endParaRPr b="1" sz="1000"/>
            </a:p>
          </p:txBody>
        </p:sp>
      </p:grpSp>
      <p:cxnSp>
        <p:nvCxnSpPr>
          <p:cNvPr id="726" name="Google Shape;726;p27"/>
          <p:cNvCxnSpPr>
            <a:stCxn id="720" idx="3"/>
            <a:endCxn id="724" idx="1"/>
          </p:cNvCxnSpPr>
          <p:nvPr/>
        </p:nvCxnSpPr>
        <p:spPr>
          <a:xfrm>
            <a:off x="2487847" y="2356622"/>
            <a:ext cx="43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727" name="Google Shape;727;p27"/>
          <p:cNvCxnSpPr>
            <a:stCxn id="709" idx="3"/>
            <a:endCxn id="713" idx="1"/>
          </p:cNvCxnSpPr>
          <p:nvPr/>
        </p:nvCxnSpPr>
        <p:spPr>
          <a:xfrm flipH="1">
            <a:off x="710450" y="1461800"/>
            <a:ext cx="7667400" cy="894900"/>
          </a:xfrm>
          <a:prstGeom prst="bentConnector5">
            <a:avLst>
              <a:gd fmla="val -3106" name="adj1"/>
              <a:gd fmla="val 64080" name="adj2"/>
              <a:gd fmla="val 103104" name="adj3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728" name="Google Shape;728;p27"/>
          <p:cNvSpPr txBox="1"/>
          <p:nvPr/>
        </p:nvSpPr>
        <p:spPr>
          <a:xfrm>
            <a:off x="170675" y="3183150"/>
            <a:ext cx="8797800" cy="17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2000">
                <a:solidFill>
                  <a:srgbClr val="0000FF"/>
                </a:solidFill>
                <a:latin typeface="Dongle"/>
                <a:ea typeface="Dongle"/>
                <a:cs typeface="Dongle"/>
                <a:sym typeface="Dongle"/>
              </a:rPr>
              <a:t>해설</a:t>
            </a:r>
            <a:r>
              <a:rPr lang="ko" sz="2000">
                <a:latin typeface="Dongle"/>
                <a:ea typeface="Dongle"/>
                <a:cs typeface="Dongle"/>
                <a:sym typeface="Dongle"/>
              </a:rPr>
              <a:t>: </a:t>
            </a:r>
            <a:r>
              <a:rPr lang="ko" sz="2000">
                <a:solidFill>
                  <a:srgbClr val="A64D79"/>
                </a:solidFill>
                <a:latin typeface="Dongle"/>
                <a:ea typeface="Dongle"/>
                <a:cs typeface="Dongle"/>
                <a:sym typeface="Dongle"/>
              </a:rPr>
              <a:t>여명</a:t>
            </a:r>
            <a:r>
              <a:rPr lang="ko" sz="2000">
                <a:latin typeface="Dongle"/>
                <a:ea typeface="Dongle"/>
                <a:cs typeface="Dongle"/>
                <a:sym typeface="Dongle"/>
              </a:rPr>
              <a:t>에서 </a:t>
            </a:r>
            <a:r>
              <a:rPr lang="ko" sz="2000">
                <a:solidFill>
                  <a:srgbClr val="674EA7"/>
                </a:solidFill>
                <a:latin typeface="Dongle"/>
                <a:ea typeface="Dongle"/>
                <a:cs typeface="Dongle"/>
                <a:sym typeface="Dongle"/>
              </a:rPr>
              <a:t>데몬 임팩트</a:t>
            </a:r>
            <a:r>
              <a:rPr lang="ko" sz="2000">
                <a:latin typeface="Dongle"/>
                <a:ea typeface="Dongle"/>
                <a:cs typeface="Dongle"/>
                <a:sym typeface="Dongle"/>
              </a:rPr>
              <a:t>의 가동률을 올려야하는 점이 난관이 될 수 있으나, 이를 잘 수행하지 못한다면 컨티로 하드 세렌 유챔을 진행하는 것을 권장하지 않습니다.</a:t>
            </a:r>
            <a:r>
              <a:rPr lang="ko" sz="2000">
                <a:latin typeface="Dongle"/>
                <a:ea typeface="Dongle"/>
                <a:cs typeface="Dongle"/>
                <a:sym typeface="Dongle"/>
              </a:rPr>
              <a:t> </a:t>
            </a:r>
            <a:r>
              <a:rPr lang="ko" sz="2000">
                <a:latin typeface="Dongle"/>
                <a:ea typeface="Dongle"/>
                <a:cs typeface="Dongle"/>
                <a:sym typeface="Dongle"/>
              </a:rPr>
              <a:t>평딜에 집중하는 컨티 특성상 </a:t>
            </a:r>
            <a:r>
              <a:rPr lang="ko" sz="2000">
                <a:solidFill>
                  <a:srgbClr val="674EA7"/>
                </a:solidFill>
                <a:latin typeface="Dongle"/>
                <a:ea typeface="Dongle"/>
                <a:cs typeface="Dongle"/>
                <a:sym typeface="Dongle"/>
              </a:rPr>
              <a:t>나이트메어 및 요르문간드</a:t>
            </a:r>
            <a:r>
              <a:rPr lang="ko" sz="2000">
                <a:latin typeface="Dongle"/>
                <a:ea typeface="Dongle"/>
                <a:cs typeface="Dongle"/>
                <a:sym typeface="Dongle"/>
              </a:rPr>
              <a:t>의 딜지분이 리웨 대비 12%이상 낮으므로 강화순위가 많이 밀리게 됩니다. 특이하게도 </a:t>
            </a:r>
            <a:r>
              <a:rPr lang="ko" sz="2000">
                <a:solidFill>
                  <a:srgbClr val="674EA7"/>
                </a:solidFill>
                <a:latin typeface="Dongle"/>
                <a:ea typeface="Dongle"/>
                <a:cs typeface="Dongle"/>
                <a:sym typeface="Dongle"/>
              </a:rPr>
              <a:t>데몬 베인</a:t>
            </a:r>
            <a:r>
              <a:rPr lang="ko" sz="2000">
                <a:latin typeface="Dongle"/>
                <a:ea typeface="Dongle"/>
                <a:cs typeface="Dongle"/>
                <a:sym typeface="Dongle"/>
              </a:rPr>
              <a:t>은 </a:t>
            </a:r>
            <a:r>
              <a:rPr lang="ko" sz="2000">
                <a:solidFill>
                  <a:srgbClr val="A64D79"/>
                </a:solidFill>
                <a:latin typeface="Dongle"/>
                <a:ea typeface="Dongle"/>
                <a:cs typeface="Dongle"/>
                <a:sym typeface="Dongle"/>
              </a:rPr>
              <a:t>컨티 off때 예열, 컨티 on때 후속을 넣는 방식을 활용</a:t>
            </a:r>
            <a:r>
              <a:rPr lang="ko" sz="2000">
                <a:latin typeface="Dongle"/>
                <a:ea typeface="Dongle"/>
                <a:cs typeface="Dongle"/>
                <a:sym typeface="Dongle"/>
              </a:rPr>
              <a:t>하면 딜지분이 그리 낮게 나오지는 않습니다. 또한, </a:t>
            </a:r>
            <a:r>
              <a:rPr lang="ko" sz="2000">
                <a:solidFill>
                  <a:srgbClr val="674EA7"/>
                </a:solidFill>
                <a:latin typeface="Dongle"/>
                <a:ea typeface="Dongle"/>
                <a:cs typeface="Dongle"/>
                <a:sym typeface="Dongle"/>
              </a:rPr>
              <a:t>아메시스틴 인트루젼</a:t>
            </a:r>
            <a:r>
              <a:rPr lang="ko" sz="2000">
                <a:latin typeface="Dongle"/>
                <a:ea typeface="Dongle"/>
                <a:cs typeface="Dongle"/>
                <a:sym typeface="Dongle"/>
              </a:rPr>
              <a:t>에 투자할 </a:t>
            </a:r>
            <a:r>
              <a:rPr lang="ko" sz="2000">
                <a:solidFill>
                  <a:srgbClr val="A64D79"/>
                </a:solidFill>
                <a:latin typeface="Dongle"/>
                <a:ea typeface="Dongle"/>
                <a:cs typeface="Dongle"/>
                <a:sym typeface="Dongle"/>
              </a:rPr>
              <a:t>솔 에르다/솔 에르다 조각</a:t>
            </a:r>
            <a:r>
              <a:rPr lang="ko" sz="2000">
                <a:latin typeface="Dongle"/>
                <a:ea typeface="Dongle"/>
                <a:cs typeface="Dongle"/>
                <a:sym typeface="Dongle"/>
              </a:rPr>
              <a:t>을 </a:t>
            </a:r>
            <a:r>
              <a:rPr lang="ko" sz="2000">
                <a:solidFill>
                  <a:srgbClr val="674EA7"/>
                </a:solidFill>
                <a:latin typeface="Dongle"/>
                <a:ea typeface="Dongle"/>
                <a:cs typeface="Dongle"/>
                <a:sym typeface="Dongle"/>
              </a:rPr>
              <a:t>오르트로스</a:t>
            </a:r>
            <a:r>
              <a:rPr lang="ko" sz="2000">
                <a:latin typeface="Dongle"/>
                <a:ea typeface="Dongle"/>
                <a:cs typeface="Dongle"/>
                <a:sym typeface="Dongle"/>
              </a:rPr>
              <a:t>에 투자하는 것이 훨씬 효율이 좋습니다.</a:t>
            </a:r>
            <a:endParaRPr sz="2000">
              <a:latin typeface="Dongle"/>
              <a:ea typeface="Dongle"/>
              <a:cs typeface="Dongle"/>
              <a:sym typeface="Dongle"/>
            </a:endParaRPr>
          </a:p>
        </p:txBody>
      </p:sp>
      <p:sp>
        <p:nvSpPr>
          <p:cNvPr id="729" name="Google Shape;729;p27"/>
          <p:cNvSpPr txBox="1"/>
          <p:nvPr/>
        </p:nvSpPr>
        <p:spPr>
          <a:xfrm>
            <a:off x="7131550" y="126200"/>
            <a:ext cx="18369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1600">
                <a:solidFill>
                  <a:srgbClr val="A64D79"/>
                </a:solidFill>
                <a:latin typeface="Dongle"/>
                <a:ea typeface="Dongle"/>
                <a:cs typeface="Dongle"/>
                <a:sym typeface="Dongle"/>
              </a:rPr>
              <a:t>3. 헥사강화순서(컨티)</a:t>
            </a:r>
            <a:endParaRPr sz="1600">
              <a:solidFill>
                <a:srgbClr val="A64D79"/>
              </a:solidFill>
            </a:endParaRPr>
          </a:p>
        </p:txBody>
      </p:sp>
      <p:grpSp>
        <p:nvGrpSpPr>
          <p:cNvPr id="730" name="Google Shape;730;p27"/>
          <p:cNvGrpSpPr/>
          <p:nvPr/>
        </p:nvGrpSpPr>
        <p:grpSpPr>
          <a:xfrm>
            <a:off x="3655547" y="2204225"/>
            <a:ext cx="304800" cy="562902"/>
            <a:chOff x="5128050" y="1309400"/>
            <a:chExt cx="304800" cy="562902"/>
          </a:xfrm>
        </p:grpSpPr>
        <p:pic>
          <p:nvPicPr>
            <p:cNvPr id="731" name="Google Shape;731;p27" title="DemonSlayer_5.png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5128050" y="1309400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32" name="Google Shape;732;p27"/>
            <p:cNvSpPr txBox="1"/>
            <p:nvPr/>
          </p:nvSpPr>
          <p:spPr>
            <a:xfrm>
              <a:off x="5151308" y="1634102"/>
              <a:ext cx="258300" cy="238200"/>
            </a:xfrm>
            <a:prstGeom prst="rect">
              <a:avLst/>
            </a:prstGeom>
            <a:solidFill>
              <a:srgbClr val="FFE599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10</a:t>
              </a:r>
              <a:endParaRPr b="1" sz="1000"/>
            </a:p>
          </p:txBody>
        </p:sp>
      </p:grpSp>
      <p:cxnSp>
        <p:nvCxnSpPr>
          <p:cNvPr id="733" name="Google Shape;733;p27"/>
          <p:cNvCxnSpPr>
            <a:stCxn id="724" idx="3"/>
            <a:endCxn id="731" idx="1"/>
          </p:cNvCxnSpPr>
          <p:nvPr/>
        </p:nvCxnSpPr>
        <p:spPr>
          <a:xfrm>
            <a:off x="3224097" y="2356635"/>
            <a:ext cx="43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  <p:sp>
        <p:nvSpPr>
          <p:cNvPr id="739" name="Google Shape;739;p28"/>
          <p:cNvSpPr/>
          <p:nvPr/>
        </p:nvSpPr>
        <p:spPr>
          <a:xfrm flipH="1" rot="10800000">
            <a:off x="31475" y="31825"/>
            <a:ext cx="9076200" cy="5061300"/>
          </a:xfrm>
          <a:prstGeom prst="snip1Rect">
            <a:avLst>
              <a:gd fmla="val 16667" name="adj"/>
            </a:avLst>
          </a:prstGeom>
          <a:noFill/>
          <a:ln cap="flat" cmpd="sng" w="114300">
            <a:solidFill>
              <a:srgbClr val="B4A7D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0" name="Google Shape;740;p28"/>
          <p:cNvSpPr/>
          <p:nvPr/>
        </p:nvSpPr>
        <p:spPr>
          <a:xfrm flipH="1" rot="10800000">
            <a:off x="133825" y="126197"/>
            <a:ext cx="8879700" cy="4888200"/>
          </a:xfrm>
          <a:prstGeom prst="snip1Rect">
            <a:avLst>
              <a:gd fmla="val 16667" name="adj"/>
            </a:avLst>
          </a:prstGeom>
          <a:solidFill>
            <a:srgbClr val="E9E5F2"/>
          </a:solidFill>
          <a:ln cap="flat" cmpd="sng" w="114300">
            <a:solidFill>
              <a:srgbClr val="D9D2E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1" name="Google Shape;741;p28"/>
          <p:cNvSpPr/>
          <p:nvPr/>
        </p:nvSpPr>
        <p:spPr>
          <a:xfrm>
            <a:off x="204675" y="201225"/>
            <a:ext cx="8745600" cy="47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4800">
                <a:solidFill>
                  <a:srgbClr val="351C75"/>
                </a:solidFill>
                <a:latin typeface="Dongle"/>
                <a:ea typeface="Dongle"/>
                <a:cs typeface="Dongle"/>
                <a:sym typeface="Dongle"/>
              </a:rPr>
              <a:t>유니온 챔피언 - 노말 칼로스(~68,000)</a:t>
            </a:r>
            <a:endParaRPr sz="4800">
              <a:solidFill>
                <a:srgbClr val="351C75"/>
              </a:solidFill>
              <a:latin typeface="Dongle"/>
              <a:ea typeface="Dongle"/>
              <a:cs typeface="Dongle"/>
              <a:sym typeface="Dongl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latin typeface="Dongle"/>
              <a:ea typeface="Dongle"/>
              <a:cs typeface="Dongle"/>
              <a:sym typeface="Dongl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A64D79"/>
              </a:solidFill>
              <a:latin typeface="Dongle"/>
              <a:ea typeface="Dongle"/>
              <a:cs typeface="Dongle"/>
              <a:sym typeface="Dongle"/>
            </a:endParaRPr>
          </a:p>
        </p:txBody>
      </p:sp>
      <p:sp>
        <p:nvSpPr>
          <p:cNvPr id="742" name="Google Shape;742;p28"/>
          <p:cNvSpPr/>
          <p:nvPr/>
        </p:nvSpPr>
        <p:spPr>
          <a:xfrm>
            <a:off x="415200" y="1136200"/>
            <a:ext cx="8336400" cy="1768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743" name="Google Shape;743;p28"/>
          <p:cNvCxnSpPr>
            <a:stCxn id="744" idx="3"/>
            <a:endCxn id="745" idx="1"/>
          </p:cNvCxnSpPr>
          <p:nvPr/>
        </p:nvCxnSpPr>
        <p:spPr>
          <a:xfrm>
            <a:off x="1015347" y="1461794"/>
            <a:ext cx="43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grpSp>
        <p:nvGrpSpPr>
          <p:cNvPr id="746" name="Google Shape;746;p28"/>
          <p:cNvGrpSpPr/>
          <p:nvPr/>
        </p:nvGrpSpPr>
        <p:grpSpPr>
          <a:xfrm>
            <a:off x="710547" y="1309394"/>
            <a:ext cx="304800" cy="562901"/>
            <a:chOff x="775675" y="1366381"/>
            <a:chExt cx="304800" cy="562901"/>
          </a:xfrm>
        </p:grpSpPr>
        <p:pic>
          <p:nvPicPr>
            <p:cNvPr id="744" name="Google Shape;744;p28" title="DemonSlayer_3.png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75675" y="1366381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47" name="Google Shape;747;p28"/>
            <p:cNvSpPr txBox="1"/>
            <p:nvPr/>
          </p:nvSpPr>
          <p:spPr>
            <a:xfrm>
              <a:off x="797827" y="1691082"/>
              <a:ext cx="258300" cy="238200"/>
            </a:xfrm>
            <a:prstGeom prst="rect">
              <a:avLst/>
            </a:prstGeom>
            <a:solidFill>
              <a:srgbClr val="A4C2F4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2</a:t>
              </a:r>
              <a:r>
                <a:rPr b="1" lang="ko" sz="1000"/>
                <a:t>0</a:t>
              </a:r>
              <a:endParaRPr b="1" sz="1000"/>
            </a:p>
          </p:txBody>
        </p:sp>
      </p:grpSp>
      <p:grpSp>
        <p:nvGrpSpPr>
          <p:cNvPr id="748" name="Google Shape;748;p28"/>
          <p:cNvGrpSpPr/>
          <p:nvPr/>
        </p:nvGrpSpPr>
        <p:grpSpPr>
          <a:xfrm>
            <a:off x="1446797" y="1309394"/>
            <a:ext cx="304800" cy="562908"/>
            <a:chOff x="1511925" y="1366381"/>
            <a:chExt cx="304800" cy="562908"/>
          </a:xfrm>
        </p:grpSpPr>
        <p:pic>
          <p:nvPicPr>
            <p:cNvPr id="745" name="Google Shape;745;p28" title="DemonSlayer_2.png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511925" y="1366381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49" name="Google Shape;749;p28"/>
            <p:cNvSpPr txBox="1"/>
            <p:nvPr/>
          </p:nvSpPr>
          <p:spPr>
            <a:xfrm>
              <a:off x="1535177" y="1691089"/>
              <a:ext cx="258300" cy="238200"/>
            </a:xfrm>
            <a:prstGeom prst="rect">
              <a:avLst/>
            </a:prstGeom>
            <a:solidFill>
              <a:srgbClr val="9FC5E8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24</a:t>
              </a:r>
              <a:endParaRPr b="1" sz="1000"/>
            </a:p>
          </p:txBody>
        </p:sp>
      </p:grpSp>
      <p:cxnSp>
        <p:nvCxnSpPr>
          <p:cNvPr id="750" name="Google Shape;750;p28"/>
          <p:cNvCxnSpPr>
            <a:stCxn id="745" idx="3"/>
            <a:endCxn id="751" idx="1"/>
          </p:cNvCxnSpPr>
          <p:nvPr/>
        </p:nvCxnSpPr>
        <p:spPr>
          <a:xfrm>
            <a:off x="1751597" y="1461794"/>
            <a:ext cx="43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grpSp>
        <p:nvGrpSpPr>
          <p:cNvPr id="752" name="Google Shape;752;p28"/>
          <p:cNvGrpSpPr/>
          <p:nvPr/>
        </p:nvGrpSpPr>
        <p:grpSpPr>
          <a:xfrm>
            <a:off x="2183047" y="1309388"/>
            <a:ext cx="304800" cy="562914"/>
            <a:chOff x="2248175" y="1366375"/>
            <a:chExt cx="304800" cy="562914"/>
          </a:xfrm>
        </p:grpSpPr>
        <p:pic>
          <p:nvPicPr>
            <p:cNvPr id="751" name="Google Shape;751;p28" title="DemonSlayer_7.png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248175" y="1366375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53" name="Google Shape;753;p28"/>
            <p:cNvSpPr txBox="1"/>
            <p:nvPr/>
          </p:nvSpPr>
          <p:spPr>
            <a:xfrm>
              <a:off x="2272436" y="1691089"/>
              <a:ext cx="258300" cy="238200"/>
            </a:xfrm>
            <a:prstGeom prst="rect">
              <a:avLst/>
            </a:prstGeom>
            <a:solidFill>
              <a:srgbClr val="FFE599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1</a:t>
              </a:r>
              <a:r>
                <a:rPr b="1" lang="ko" sz="1000"/>
                <a:t>4</a:t>
              </a:r>
              <a:endParaRPr b="1" sz="1000"/>
            </a:p>
          </p:txBody>
        </p:sp>
      </p:grpSp>
      <p:grpSp>
        <p:nvGrpSpPr>
          <p:cNvPr id="754" name="Google Shape;754;p28"/>
          <p:cNvGrpSpPr/>
          <p:nvPr/>
        </p:nvGrpSpPr>
        <p:grpSpPr>
          <a:xfrm>
            <a:off x="2919297" y="1309400"/>
            <a:ext cx="304800" cy="562902"/>
            <a:chOff x="2919300" y="1309400"/>
            <a:chExt cx="304800" cy="562902"/>
          </a:xfrm>
        </p:grpSpPr>
        <p:pic>
          <p:nvPicPr>
            <p:cNvPr id="755" name="Google Shape;755;p28" title="DemonSlayer_2.png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919300" y="1309400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56" name="Google Shape;756;p28"/>
            <p:cNvSpPr txBox="1"/>
            <p:nvPr/>
          </p:nvSpPr>
          <p:spPr>
            <a:xfrm>
              <a:off x="2942558" y="1634102"/>
              <a:ext cx="258300" cy="238200"/>
            </a:xfrm>
            <a:prstGeom prst="rect">
              <a:avLst/>
            </a:prstGeom>
            <a:solidFill>
              <a:srgbClr val="9FC5E8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25</a:t>
              </a:r>
              <a:endParaRPr b="1" sz="1000"/>
            </a:p>
          </p:txBody>
        </p:sp>
      </p:grpSp>
      <p:cxnSp>
        <p:nvCxnSpPr>
          <p:cNvPr id="757" name="Google Shape;757;p28"/>
          <p:cNvCxnSpPr>
            <a:stCxn id="751" idx="3"/>
            <a:endCxn id="755" idx="1"/>
          </p:cNvCxnSpPr>
          <p:nvPr/>
        </p:nvCxnSpPr>
        <p:spPr>
          <a:xfrm>
            <a:off x="2487847" y="1461788"/>
            <a:ext cx="43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758" name="Google Shape;758;p28"/>
          <p:cNvCxnSpPr>
            <a:stCxn id="755" idx="3"/>
            <a:endCxn id="759" idx="1"/>
          </p:cNvCxnSpPr>
          <p:nvPr/>
        </p:nvCxnSpPr>
        <p:spPr>
          <a:xfrm>
            <a:off x="3224097" y="1461800"/>
            <a:ext cx="43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grpSp>
        <p:nvGrpSpPr>
          <p:cNvPr id="760" name="Google Shape;760;p28"/>
          <p:cNvGrpSpPr/>
          <p:nvPr/>
        </p:nvGrpSpPr>
        <p:grpSpPr>
          <a:xfrm>
            <a:off x="3655547" y="1309400"/>
            <a:ext cx="304800" cy="562902"/>
            <a:chOff x="3655550" y="1309400"/>
            <a:chExt cx="304800" cy="562902"/>
          </a:xfrm>
        </p:grpSpPr>
        <p:pic>
          <p:nvPicPr>
            <p:cNvPr id="759" name="Google Shape;759;p28" title="DemonSlayer_1.png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3655550" y="1309400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61" name="Google Shape;761;p28"/>
            <p:cNvSpPr txBox="1"/>
            <p:nvPr/>
          </p:nvSpPr>
          <p:spPr>
            <a:xfrm>
              <a:off x="3678808" y="1634102"/>
              <a:ext cx="258300" cy="238200"/>
            </a:xfrm>
            <a:prstGeom prst="rect">
              <a:avLst/>
            </a:prstGeom>
            <a:solidFill>
              <a:srgbClr val="D5A6BD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9</a:t>
              </a:r>
              <a:endParaRPr b="1" sz="1000"/>
            </a:p>
          </p:txBody>
        </p:sp>
      </p:grpSp>
      <p:grpSp>
        <p:nvGrpSpPr>
          <p:cNvPr id="762" name="Google Shape;762;p28"/>
          <p:cNvGrpSpPr/>
          <p:nvPr/>
        </p:nvGrpSpPr>
        <p:grpSpPr>
          <a:xfrm>
            <a:off x="4391797" y="1309400"/>
            <a:ext cx="304800" cy="562902"/>
            <a:chOff x="4391800" y="1309400"/>
            <a:chExt cx="304800" cy="562902"/>
          </a:xfrm>
        </p:grpSpPr>
        <p:pic>
          <p:nvPicPr>
            <p:cNvPr id="763" name="Google Shape;763;p28" title="DemonSlayer_9.png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4391800" y="1309400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64" name="Google Shape;764;p28"/>
            <p:cNvSpPr txBox="1"/>
            <p:nvPr/>
          </p:nvSpPr>
          <p:spPr>
            <a:xfrm>
              <a:off x="4415058" y="1634102"/>
              <a:ext cx="258300" cy="238200"/>
            </a:xfrm>
            <a:prstGeom prst="rect">
              <a:avLst/>
            </a:prstGeom>
            <a:solidFill>
              <a:srgbClr val="D5A6BD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9</a:t>
              </a:r>
              <a:endParaRPr b="1" sz="1000"/>
            </a:p>
          </p:txBody>
        </p:sp>
      </p:grpSp>
      <p:cxnSp>
        <p:nvCxnSpPr>
          <p:cNvPr id="765" name="Google Shape;765;p28"/>
          <p:cNvCxnSpPr>
            <a:stCxn id="759" idx="3"/>
            <a:endCxn id="763" idx="1"/>
          </p:cNvCxnSpPr>
          <p:nvPr/>
        </p:nvCxnSpPr>
        <p:spPr>
          <a:xfrm>
            <a:off x="3960347" y="1461800"/>
            <a:ext cx="43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766" name="Google Shape;766;p28"/>
          <p:cNvCxnSpPr>
            <a:stCxn id="763" idx="3"/>
            <a:endCxn id="767" idx="1"/>
          </p:cNvCxnSpPr>
          <p:nvPr/>
        </p:nvCxnSpPr>
        <p:spPr>
          <a:xfrm>
            <a:off x="4696597" y="1461800"/>
            <a:ext cx="43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grpSp>
        <p:nvGrpSpPr>
          <p:cNvPr id="768" name="Google Shape;768;p28"/>
          <p:cNvGrpSpPr/>
          <p:nvPr/>
        </p:nvGrpSpPr>
        <p:grpSpPr>
          <a:xfrm>
            <a:off x="5128047" y="1309400"/>
            <a:ext cx="304800" cy="562902"/>
            <a:chOff x="5128050" y="1309400"/>
            <a:chExt cx="304800" cy="562902"/>
          </a:xfrm>
        </p:grpSpPr>
        <p:pic>
          <p:nvPicPr>
            <p:cNvPr id="767" name="Google Shape;767;p28" title="DemonSlayer_8.png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5128050" y="1309400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69" name="Google Shape;769;p28"/>
            <p:cNvSpPr txBox="1"/>
            <p:nvPr/>
          </p:nvSpPr>
          <p:spPr>
            <a:xfrm>
              <a:off x="5151308" y="1634102"/>
              <a:ext cx="258300" cy="238200"/>
            </a:xfrm>
            <a:prstGeom prst="rect">
              <a:avLst/>
            </a:prstGeom>
            <a:solidFill>
              <a:srgbClr val="D5A6BD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9</a:t>
              </a:r>
              <a:endParaRPr b="1" sz="1000"/>
            </a:p>
          </p:txBody>
        </p:sp>
      </p:grpSp>
      <p:cxnSp>
        <p:nvCxnSpPr>
          <p:cNvPr id="770" name="Google Shape;770;p28"/>
          <p:cNvCxnSpPr>
            <a:stCxn id="767" idx="3"/>
            <a:endCxn id="771" idx="1"/>
          </p:cNvCxnSpPr>
          <p:nvPr/>
        </p:nvCxnSpPr>
        <p:spPr>
          <a:xfrm>
            <a:off x="5432847" y="1461800"/>
            <a:ext cx="43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grpSp>
        <p:nvGrpSpPr>
          <p:cNvPr id="772" name="Google Shape;772;p28"/>
          <p:cNvGrpSpPr/>
          <p:nvPr/>
        </p:nvGrpSpPr>
        <p:grpSpPr>
          <a:xfrm>
            <a:off x="5864297" y="1309400"/>
            <a:ext cx="304800" cy="562902"/>
            <a:chOff x="5864288" y="1309400"/>
            <a:chExt cx="304800" cy="562902"/>
          </a:xfrm>
        </p:grpSpPr>
        <p:pic>
          <p:nvPicPr>
            <p:cNvPr id="771" name="Google Shape;771;p28" title="DemonSlayer_2.png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864288" y="1309400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73" name="Google Shape;773;p28"/>
            <p:cNvSpPr txBox="1"/>
            <p:nvPr/>
          </p:nvSpPr>
          <p:spPr>
            <a:xfrm>
              <a:off x="5887558" y="1634102"/>
              <a:ext cx="258300" cy="238200"/>
            </a:xfrm>
            <a:prstGeom prst="rect">
              <a:avLst/>
            </a:prstGeom>
            <a:solidFill>
              <a:srgbClr val="9FC5E8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28</a:t>
              </a:r>
              <a:endParaRPr b="1" sz="1000"/>
            </a:p>
          </p:txBody>
        </p:sp>
      </p:grpSp>
      <p:grpSp>
        <p:nvGrpSpPr>
          <p:cNvPr id="774" name="Google Shape;774;p28"/>
          <p:cNvGrpSpPr/>
          <p:nvPr/>
        </p:nvGrpSpPr>
        <p:grpSpPr>
          <a:xfrm>
            <a:off x="6600547" y="1309394"/>
            <a:ext cx="304800" cy="562908"/>
            <a:chOff x="1511925" y="1366381"/>
            <a:chExt cx="304800" cy="562908"/>
          </a:xfrm>
        </p:grpSpPr>
        <p:pic>
          <p:nvPicPr>
            <p:cNvPr id="775" name="Google Shape;775;p28" title="DemonSlayer_7.png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511925" y="1366381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76" name="Google Shape;776;p28"/>
            <p:cNvSpPr txBox="1"/>
            <p:nvPr/>
          </p:nvSpPr>
          <p:spPr>
            <a:xfrm>
              <a:off x="1535177" y="1691089"/>
              <a:ext cx="258300" cy="238200"/>
            </a:xfrm>
            <a:prstGeom prst="rect">
              <a:avLst/>
            </a:prstGeom>
            <a:solidFill>
              <a:srgbClr val="FFE599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15</a:t>
              </a:r>
              <a:endParaRPr b="1" sz="1000"/>
            </a:p>
          </p:txBody>
        </p:sp>
      </p:grpSp>
      <p:cxnSp>
        <p:nvCxnSpPr>
          <p:cNvPr id="777" name="Google Shape;777;p28"/>
          <p:cNvCxnSpPr>
            <a:stCxn id="771" idx="3"/>
            <a:endCxn id="775" idx="1"/>
          </p:cNvCxnSpPr>
          <p:nvPr/>
        </p:nvCxnSpPr>
        <p:spPr>
          <a:xfrm>
            <a:off x="6169097" y="1461800"/>
            <a:ext cx="43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grpSp>
        <p:nvGrpSpPr>
          <p:cNvPr id="778" name="Google Shape;778;p28"/>
          <p:cNvGrpSpPr/>
          <p:nvPr/>
        </p:nvGrpSpPr>
        <p:grpSpPr>
          <a:xfrm>
            <a:off x="7336797" y="1309388"/>
            <a:ext cx="304800" cy="562914"/>
            <a:chOff x="2248175" y="1366375"/>
            <a:chExt cx="304800" cy="562914"/>
          </a:xfrm>
        </p:grpSpPr>
        <p:pic>
          <p:nvPicPr>
            <p:cNvPr id="779" name="Google Shape;779;p28" title="DemonSlayer_10.png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2248175" y="1366375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80" name="Google Shape;780;p28"/>
            <p:cNvSpPr txBox="1"/>
            <p:nvPr/>
          </p:nvSpPr>
          <p:spPr>
            <a:xfrm>
              <a:off x="2272436" y="1691089"/>
              <a:ext cx="258300" cy="238200"/>
            </a:xfrm>
            <a:prstGeom prst="rect">
              <a:avLst/>
            </a:prstGeom>
            <a:solidFill>
              <a:srgbClr val="D5A6BD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7</a:t>
              </a:r>
              <a:endParaRPr b="1" sz="1000"/>
            </a:p>
          </p:txBody>
        </p:sp>
      </p:grpSp>
      <p:cxnSp>
        <p:nvCxnSpPr>
          <p:cNvPr id="781" name="Google Shape;781;p28"/>
          <p:cNvCxnSpPr>
            <a:stCxn id="775" idx="3"/>
            <a:endCxn id="779" idx="1"/>
          </p:cNvCxnSpPr>
          <p:nvPr/>
        </p:nvCxnSpPr>
        <p:spPr>
          <a:xfrm>
            <a:off x="6905347" y="1461794"/>
            <a:ext cx="43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782" name="Google Shape;782;p28"/>
          <p:cNvCxnSpPr>
            <a:stCxn id="779" idx="3"/>
            <a:endCxn id="783" idx="1"/>
          </p:cNvCxnSpPr>
          <p:nvPr/>
        </p:nvCxnSpPr>
        <p:spPr>
          <a:xfrm>
            <a:off x="7641597" y="1461788"/>
            <a:ext cx="43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grpSp>
        <p:nvGrpSpPr>
          <p:cNvPr id="784" name="Google Shape;784;p28"/>
          <p:cNvGrpSpPr/>
          <p:nvPr/>
        </p:nvGrpSpPr>
        <p:grpSpPr>
          <a:xfrm>
            <a:off x="8073050" y="1309400"/>
            <a:ext cx="304800" cy="562902"/>
            <a:chOff x="8073050" y="1309400"/>
            <a:chExt cx="304800" cy="562902"/>
          </a:xfrm>
        </p:grpSpPr>
        <p:pic>
          <p:nvPicPr>
            <p:cNvPr id="783" name="Google Shape;783;p28" title="DemonSlayer_4.png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8073050" y="1309400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85" name="Google Shape;785;p28"/>
            <p:cNvSpPr txBox="1"/>
            <p:nvPr/>
          </p:nvSpPr>
          <p:spPr>
            <a:xfrm>
              <a:off x="8096308" y="1634102"/>
              <a:ext cx="258300" cy="238200"/>
            </a:xfrm>
            <a:prstGeom prst="rect">
              <a:avLst/>
            </a:prstGeom>
            <a:solidFill>
              <a:srgbClr val="D5A6BD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5</a:t>
              </a:r>
              <a:endParaRPr b="1" sz="1000"/>
            </a:p>
          </p:txBody>
        </p:sp>
      </p:grpSp>
      <p:cxnSp>
        <p:nvCxnSpPr>
          <p:cNvPr id="786" name="Google Shape;786;p28"/>
          <p:cNvCxnSpPr>
            <a:stCxn id="787" idx="3"/>
            <a:endCxn id="788" idx="1"/>
          </p:cNvCxnSpPr>
          <p:nvPr/>
        </p:nvCxnSpPr>
        <p:spPr>
          <a:xfrm>
            <a:off x="1015347" y="2356628"/>
            <a:ext cx="43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grpSp>
        <p:nvGrpSpPr>
          <p:cNvPr id="789" name="Google Shape;789;p28"/>
          <p:cNvGrpSpPr/>
          <p:nvPr/>
        </p:nvGrpSpPr>
        <p:grpSpPr>
          <a:xfrm>
            <a:off x="710547" y="2204228"/>
            <a:ext cx="304800" cy="562901"/>
            <a:chOff x="775675" y="1366381"/>
            <a:chExt cx="304800" cy="562901"/>
          </a:xfrm>
        </p:grpSpPr>
        <p:pic>
          <p:nvPicPr>
            <p:cNvPr id="787" name="Google Shape;787;p28" title="DemonSlayer_7.png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75675" y="1366381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90" name="Google Shape;790;p28"/>
            <p:cNvSpPr txBox="1"/>
            <p:nvPr/>
          </p:nvSpPr>
          <p:spPr>
            <a:xfrm>
              <a:off x="797827" y="1691082"/>
              <a:ext cx="258300" cy="238200"/>
            </a:xfrm>
            <a:prstGeom prst="rect">
              <a:avLst/>
            </a:prstGeom>
            <a:solidFill>
              <a:srgbClr val="FFE599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16</a:t>
              </a:r>
              <a:endParaRPr b="1" sz="1000"/>
            </a:p>
          </p:txBody>
        </p:sp>
      </p:grpSp>
      <p:grpSp>
        <p:nvGrpSpPr>
          <p:cNvPr id="791" name="Google Shape;791;p28"/>
          <p:cNvGrpSpPr/>
          <p:nvPr/>
        </p:nvGrpSpPr>
        <p:grpSpPr>
          <a:xfrm>
            <a:off x="1446797" y="2204228"/>
            <a:ext cx="304800" cy="562908"/>
            <a:chOff x="1511925" y="1366381"/>
            <a:chExt cx="304800" cy="562908"/>
          </a:xfrm>
        </p:grpSpPr>
        <p:pic>
          <p:nvPicPr>
            <p:cNvPr id="788" name="Google Shape;788;p28" title="DemonSlayer_4.png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1511925" y="1366381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92" name="Google Shape;792;p28"/>
            <p:cNvSpPr txBox="1"/>
            <p:nvPr/>
          </p:nvSpPr>
          <p:spPr>
            <a:xfrm>
              <a:off x="1535177" y="1691089"/>
              <a:ext cx="258300" cy="238200"/>
            </a:xfrm>
            <a:prstGeom prst="rect">
              <a:avLst/>
            </a:prstGeom>
            <a:solidFill>
              <a:srgbClr val="D5A6BD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6</a:t>
              </a:r>
              <a:endParaRPr b="1" sz="1000"/>
            </a:p>
          </p:txBody>
        </p:sp>
      </p:grpSp>
      <p:cxnSp>
        <p:nvCxnSpPr>
          <p:cNvPr id="793" name="Google Shape;793;p28"/>
          <p:cNvCxnSpPr>
            <a:stCxn id="788" idx="3"/>
            <a:endCxn id="794" idx="1"/>
          </p:cNvCxnSpPr>
          <p:nvPr/>
        </p:nvCxnSpPr>
        <p:spPr>
          <a:xfrm>
            <a:off x="1751597" y="2356628"/>
            <a:ext cx="43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grpSp>
        <p:nvGrpSpPr>
          <p:cNvPr id="795" name="Google Shape;795;p28"/>
          <p:cNvGrpSpPr/>
          <p:nvPr/>
        </p:nvGrpSpPr>
        <p:grpSpPr>
          <a:xfrm>
            <a:off x="2183047" y="2204222"/>
            <a:ext cx="304800" cy="562914"/>
            <a:chOff x="2248175" y="1366375"/>
            <a:chExt cx="304800" cy="562914"/>
          </a:xfrm>
        </p:grpSpPr>
        <p:pic>
          <p:nvPicPr>
            <p:cNvPr id="794" name="Google Shape;794;p28" title="DemonSlayer_7.png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248175" y="1366375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96" name="Google Shape;796;p28"/>
            <p:cNvSpPr txBox="1"/>
            <p:nvPr/>
          </p:nvSpPr>
          <p:spPr>
            <a:xfrm>
              <a:off x="2272436" y="1691089"/>
              <a:ext cx="258300" cy="238200"/>
            </a:xfrm>
            <a:prstGeom prst="rect">
              <a:avLst/>
            </a:prstGeom>
            <a:solidFill>
              <a:srgbClr val="FFE599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17</a:t>
              </a:r>
              <a:endParaRPr b="1" sz="1000"/>
            </a:p>
          </p:txBody>
        </p:sp>
      </p:grpSp>
      <p:grpSp>
        <p:nvGrpSpPr>
          <p:cNvPr id="797" name="Google Shape;797;p28"/>
          <p:cNvGrpSpPr/>
          <p:nvPr/>
        </p:nvGrpSpPr>
        <p:grpSpPr>
          <a:xfrm>
            <a:off x="2919297" y="2204235"/>
            <a:ext cx="304800" cy="562902"/>
            <a:chOff x="2919300" y="1309400"/>
            <a:chExt cx="304800" cy="562902"/>
          </a:xfrm>
        </p:grpSpPr>
        <p:pic>
          <p:nvPicPr>
            <p:cNvPr id="798" name="Google Shape;798;p28" title="DemonSlayer_6.png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2919300" y="1309400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99" name="Google Shape;799;p28"/>
            <p:cNvSpPr txBox="1"/>
            <p:nvPr/>
          </p:nvSpPr>
          <p:spPr>
            <a:xfrm>
              <a:off x="2942558" y="1634102"/>
              <a:ext cx="258300" cy="238200"/>
            </a:xfrm>
            <a:prstGeom prst="rect">
              <a:avLst/>
            </a:prstGeom>
            <a:solidFill>
              <a:srgbClr val="FFE599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14</a:t>
              </a:r>
              <a:endParaRPr b="1" sz="1000"/>
            </a:p>
          </p:txBody>
        </p:sp>
      </p:grpSp>
      <p:cxnSp>
        <p:nvCxnSpPr>
          <p:cNvPr id="800" name="Google Shape;800;p28"/>
          <p:cNvCxnSpPr>
            <a:stCxn id="794" idx="3"/>
            <a:endCxn id="798" idx="1"/>
          </p:cNvCxnSpPr>
          <p:nvPr/>
        </p:nvCxnSpPr>
        <p:spPr>
          <a:xfrm>
            <a:off x="2487847" y="2356622"/>
            <a:ext cx="43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801" name="Google Shape;801;p28"/>
          <p:cNvCxnSpPr>
            <a:stCxn id="783" idx="3"/>
            <a:endCxn id="787" idx="1"/>
          </p:cNvCxnSpPr>
          <p:nvPr/>
        </p:nvCxnSpPr>
        <p:spPr>
          <a:xfrm flipH="1">
            <a:off x="710450" y="1461800"/>
            <a:ext cx="7667400" cy="894900"/>
          </a:xfrm>
          <a:prstGeom prst="bentConnector5">
            <a:avLst>
              <a:gd fmla="val -3106" name="adj1"/>
              <a:gd fmla="val 64080" name="adj2"/>
              <a:gd fmla="val 103104" name="adj3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802" name="Google Shape;802;p28"/>
          <p:cNvSpPr txBox="1"/>
          <p:nvPr/>
        </p:nvSpPr>
        <p:spPr>
          <a:xfrm>
            <a:off x="170675" y="3183150"/>
            <a:ext cx="8797800" cy="17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2000">
                <a:solidFill>
                  <a:srgbClr val="0000FF"/>
                </a:solidFill>
                <a:latin typeface="Dongle"/>
                <a:ea typeface="Dongle"/>
                <a:cs typeface="Dongle"/>
                <a:sym typeface="Dongle"/>
              </a:rPr>
              <a:t>해설</a:t>
            </a:r>
            <a:r>
              <a:rPr lang="ko" sz="2000">
                <a:latin typeface="Dongle"/>
                <a:ea typeface="Dongle"/>
                <a:cs typeface="Dongle"/>
                <a:sym typeface="Dongle"/>
              </a:rPr>
              <a:t>: 컨티의 딜지분 특성상</a:t>
            </a:r>
            <a:r>
              <a:rPr lang="ko" sz="2000">
                <a:latin typeface="Dongle"/>
                <a:ea typeface="Dongle"/>
                <a:cs typeface="Dongle"/>
                <a:sym typeface="Dongle"/>
              </a:rPr>
              <a:t> </a:t>
            </a:r>
            <a:r>
              <a:rPr lang="ko" sz="2000">
                <a:solidFill>
                  <a:srgbClr val="674EA7"/>
                </a:solidFill>
                <a:latin typeface="Dongle"/>
                <a:ea typeface="Dongle"/>
                <a:cs typeface="Dongle"/>
                <a:sym typeface="Dongle"/>
              </a:rPr>
              <a:t>데몬 어웨이크닝 및 </a:t>
            </a:r>
            <a:r>
              <a:rPr lang="ko" sz="2000">
                <a:solidFill>
                  <a:srgbClr val="674EA7"/>
                </a:solidFill>
                <a:latin typeface="Dongle"/>
                <a:ea typeface="Dongle"/>
                <a:cs typeface="Dongle"/>
                <a:sym typeface="Dongle"/>
              </a:rPr>
              <a:t>데몬 임팩트</a:t>
            </a:r>
            <a:r>
              <a:rPr lang="ko" sz="2000">
                <a:latin typeface="Dongle"/>
                <a:ea typeface="Dongle"/>
                <a:cs typeface="Dongle"/>
                <a:sym typeface="Dongle"/>
              </a:rPr>
              <a:t> 위주의 강화를 진행하게 됩니다. </a:t>
            </a:r>
            <a:r>
              <a:rPr lang="ko" sz="2000">
                <a:solidFill>
                  <a:srgbClr val="674EA7"/>
                </a:solidFill>
                <a:latin typeface="Dongle"/>
                <a:ea typeface="Dongle"/>
                <a:cs typeface="Dongle"/>
                <a:sym typeface="Dongle"/>
              </a:rPr>
              <a:t>나이트메어 및 요르문간드</a:t>
            </a:r>
            <a:r>
              <a:rPr lang="ko" sz="2000">
                <a:latin typeface="Dongle"/>
                <a:ea typeface="Dongle"/>
                <a:cs typeface="Dongle"/>
                <a:sym typeface="Dongle"/>
              </a:rPr>
              <a:t>의 강화우선순위는 최하위입니다. 리웨에서는 </a:t>
            </a:r>
            <a:r>
              <a:rPr lang="ko" sz="2000">
                <a:solidFill>
                  <a:srgbClr val="A64D79"/>
                </a:solidFill>
                <a:latin typeface="Dongle"/>
                <a:ea typeface="Dongle"/>
                <a:cs typeface="Dongle"/>
                <a:sym typeface="Dongle"/>
              </a:rPr>
              <a:t>2페이즈 인파이팅</a:t>
            </a:r>
            <a:r>
              <a:rPr lang="ko" sz="2000">
                <a:latin typeface="Dongle"/>
                <a:ea typeface="Dongle"/>
                <a:cs typeface="Dongle"/>
                <a:sym typeface="Dongle"/>
              </a:rPr>
              <a:t>이 </a:t>
            </a:r>
            <a:r>
              <a:rPr lang="ko" sz="2000">
                <a:latin typeface="Dongle"/>
                <a:ea typeface="Dongle"/>
                <a:cs typeface="Dongle"/>
                <a:sym typeface="Dongle"/>
              </a:rPr>
              <a:t>선택이였다면, 컨티에서는 최대한 같은 층 딜을 하는 각을 보면서 딜을 하셔야 합니다.</a:t>
            </a:r>
            <a:endParaRPr sz="2000">
              <a:latin typeface="Dongle"/>
              <a:ea typeface="Dongle"/>
              <a:cs typeface="Dongle"/>
              <a:sym typeface="Dongle"/>
            </a:endParaRPr>
          </a:p>
        </p:txBody>
      </p:sp>
      <p:grpSp>
        <p:nvGrpSpPr>
          <p:cNvPr id="803" name="Google Shape;803;p28"/>
          <p:cNvGrpSpPr/>
          <p:nvPr/>
        </p:nvGrpSpPr>
        <p:grpSpPr>
          <a:xfrm>
            <a:off x="3655547" y="2204225"/>
            <a:ext cx="304800" cy="562902"/>
            <a:chOff x="4391800" y="1309400"/>
            <a:chExt cx="304800" cy="562902"/>
          </a:xfrm>
        </p:grpSpPr>
        <p:pic>
          <p:nvPicPr>
            <p:cNvPr id="804" name="Google Shape;804;p28" title="DemonSlayer_9.png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4391800" y="1309400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05" name="Google Shape;805;p28"/>
            <p:cNvSpPr txBox="1"/>
            <p:nvPr/>
          </p:nvSpPr>
          <p:spPr>
            <a:xfrm>
              <a:off x="4415058" y="1634102"/>
              <a:ext cx="258300" cy="238200"/>
            </a:xfrm>
            <a:prstGeom prst="rect">
              <a:avLst/>
            </a:prstGeom>
            <a:solidFill>
              <a:srgbClr val="FFE599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14</a:t>
              </a:r>
              <a:endParaRPr b="1" sz="1000"/>
            </a:p>
          </p:txBody>
        </p:sp>
      </p:grpSp>
      <p:cxnSp>
        <p:nvCxnSpPr>
          <p:cNvPr id="806" name="Google Shape;806;p28"/>
          <p:cNvCxnSpPr>
            <a:stCxn id="798" idx="3"/>
            <a:endCxn id="804" idx="1"/>
          </p:cNvCxnSpPr>
          <p:nvPr/>
        </p:nvCxnSpPr>
        <p:spPr>
          <a:xfrm>
            <a:off x="3224097" y="2356635"/>
            <a:ext cx="43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807" name="Google Shape;807;p28"/>
          <p:cNvSpPr txBox="1"/>
          <p:nvPr/>
        </p:nvSpPr>
        <p:spPr>
          <a:xfrm>
            <a:off x="7131550" y="126200"/>
            <a:ext cx="18369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1600">
                <a:solidFill>
                  <a:srgbClr val="A64D79"/>
                </a:solidFill>
                <a:latin typeface="Dongle"/>
                <a:ea typeface="Dongle"/>
                <a:cs typeface="Dongle"/>
                <a:sym typeface="Dongle"/>
              </a:rPr>
              <a:t>3. 헥사강화순서(컨티)</a:t>
            </a:r>
            <a:endParaRPr sz="1600">
              <a:solidFill>
                <a:srgbClr val="A64D79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  <p:sp>
        <p:nvSpPr>
          <p:cNvPr id="813" name="Google Shape;813;p29"/>
          <p:cNvSpPr/>
          <p:nvPr/>
        </p:nvSpPr>
        <p:spPr>
          <a:xfrm flipH="1" rot="10800000">
            <a:off x="31475" y="31825"/>
            <a:ext cx="9076200" cy="5061300"/>
          </a:xfrm>
          <a:prstGeom prst="snip1Rect">
            <a:avLst>
              <a:gd fmla="val 16667" name="adj"/>
            </a:avLst>
          </a:prstGeom>
          <a:noFill/>
          <a:ln cap="flat" cmpd="sng" w="114300">
            <a:solidFill>
              <a:srgbClr val="B4A7D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4" name="Google Shape;814;p29"/>
          <p:cNvSpPr/>
          <p:nvPr/>
        </p:nvSpPr>
        <p:spPr>
          <a:xfrm flipH="1" rot="10800000">
            <a:off x="133825" y="126197"/>
            <a:ext cx="8879700" cy="4888200"/>
          </a:xfrm>
          <a:prstGeom prst="snip1Rect">
            <a:avLst>
              <a:gd fmla="val 16667" name="adj"/>
            </a:avLst>
          </a:prstGeom>
          <a:solidFill>
            <a:srgbClr val="E9E5F2"/>
          </a:solidFill>
          <a:ln cap="flat" cmpd="sng" w="114300">
            <a:solidFill>
              <a:srgbClr val="D9D2E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5" name="Google Shape;815;p29"/>
          <p:cNvSpPr/>
          <p:nvPr/>
        </p:nvSpPr>
        <p:spPr>
          <a:xfrm>
            <a:off x="204675" y="201225"/>
            <a:ext cx="8745600" cy="47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4800">
                <a:solidFill>
                  <a:srgbClr val="351C75"/>
                </a:solidFill>
                <a:latin typeface="Dongle"/>
                <a:ea typeface="Dongle"/>
                <a:cs typeface="Dongle"/>
                <a:sym typeface="Dongle"/>
              </a:rPr>
              <a:t>유니온 챔피언 이후 - 익스트림 스우(~80,000)</a:t>
            </a:r>
            <a:endParaRPr sz="4800">
              <a:solidFill>
                <a:srgbClr val="351C75"/>
              </a:solidFill>
              <a:latin typeface="Dongle"/>
              <a:ea typeface="Dongle"/>
              <a:cs typeface="Dongle"/>
              <a:sym typeface="Dongl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latin typeface="Dongle"/>
              <a:ea typeface="Dongle"/>
              <a:cs typeface="Dongle"/>
              <a:sym typeface="Dongl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A64D79"/>
              </a:solidFill>
              <a:latin typeface="Dongle"/>
              <a:ea typeface="Dongle"/>
              <a:cs typeface="Dongle"/>
              <a:sym typeface="Dongle"/>
            </a:endParaRPr>
          </a:p>
        </p:txBody>
      </p:sp>
      <p:sp>
        <p:nvSpPr>
          <p:cNvPr id="816" name="Google Shape;816;p29"/>
          <p:cNvSpPr/>
          <p:nvPr/>
        </p:nvSpPr>
        <p:spPr>
          <a:xfrm>
            <a:off x="415200" y="1136200"/>
            <a:ext cx="8336400" cy="1768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17" name="Google Shape;817;p29"/>
          <p:cNvCxnSpPr>
            <a:stCxn id="818" idx="3"/>
            <a:endCxn id="819" idx="1"/>
          </p:cNvCxnSpPr>
          <p:nvPr/>
        </p:nvCxnSpPr>
        <p:spPr>
          <a:xfrm>
            <a:off x="1015347" y="1461794"/>
            <a:ext cx="43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grpSp>
        <p:nvGrpSpPr>
          <p:cNvPr id="820" name="Google Shape;820;p29"/>
          <p:cNvGrpSpPr/>
          <p:nvPr/>
        </p:nvGrpSpPr>
        <p:grpSpPr>
          <a:xfrm>
            <a:off x="710547" y="1309394"/>
            <a:ext cx="304800" cy="562901"/>
            <a:chOff x="775675" y="1366381"/>
            <a:chExt cx="304800" cy="562901"/>
          </a:xfrm>
        </p:grpSpPr>
        <p:pic>
          <p:nvPicPr>
            <p:cNvPr id="818" name="Google Shape;818;p29" title="DemonSlayer_3.png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75675" y="1366381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21" name="Google Shape;821;p29"/>
            <p:cNvSpPr txBox="1"/>
            <p:nvPr/>
          </p:nvSpPr>
          <p:spPr>
            <a:xfrm>
              <a:off x="797827" y="1691082"/>
              <a:ext cx="258300" cy="238200"/>
            </a:xfrm>
            <a:prstGeom prst="rect">
              <a:avLst/>
            </a:prstGeom>
            <a:solidFill>
              <a:srgbClr val="A4C2F4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21</a:t>
              </a:r>
              <a:endParaRPr b="1" sz="1000"/>
            </a:p>
          </p:txBody>
        </p:sp>
      </p:grpSp>
      <p:grpSp>
        <p:nvGrpSpPr>
          <p:cNvPr id="822" name="Google Shape;822;p29"/>
          <p:cNvGrpSpPr/>
          <p:nvPr/>
        </p:nvGrpSpPr>
        <p:grpSpPr>
          <a:xfrm>
            <a:off x="1446797" y="1309394"/>
            <a:ext cx="304800" cy="562908"/>
            <a:chOff x="1511925" y="1366381"/>
            <a:chExt cx="304800" cy="562908"/>
          </a:xfrm>
        </p:grpSpPr>
        <p:pic>
          <p:nvPicPr>
            <p:cNvPr id="819" name="Google Shape;819;p29" title="DemonSlayer_2.png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511925" y="1366381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23" name="Google Shape;823;p29"/>
            <p:cNvSpPr txBox="1"/>
            <p:nvPr/>
          </p:nvSpPr>
          <p:spPr>
            <a:xfrm>
              <a:off x="1535177" y="1691089"/>
              <a:ext cx="258300" cy="238200"/>
            </a:xfrm>
            <a:prstGeom prst="rect">
              <a:avLst/>
            </a:prstGeom>
            <a:solidFill>
              <a:srgbClr val="9FC5E8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29</a:t>
              </a:r>
              <a:endParaRPr b="1" sz="1000"/>
            </a:p>
          </p:txBody>
        </p:sp>
      </p:grpSp>
      <p:cxnSp>
        <p:nvCxnSpPr>
          <p:cNvPr id="824" name="Google Shape;824;p29"/>
          <p:cNvCxnSpPr>
            <a:stCxn id="819" idx="3"/>
            <a:endCxn id="825" idx="1"/>
          </p:cNvCxnSpPr>
          <p:nvPr/>
        </p:nvCxnSpPr>
        <p:spPr>
          <a:xfrm>
            <a:off x="1751597" y="1461794"/>
            <a:ext cx="43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grpSp>
        <p:nvGrpSpPr>
          <p:cNvPr id="826" name="Google Shape;826;p29"/>
          <p:cNvGrpSpPr/>
          <p:nvPr/>
        </p:nvGrpSpPr>
        <p:grpSpPr>
          <a:xfrm>
            <a:off x="2183047" y="1309388"/>
            <a:ext cx="304800" cy="562914"/>
            <a:chOff x="2248175" y="1366375"/>
            <a:chExt cx="304800" cy="562914"/>
          </a:xfrm>
        </p:grpSpPr>
        <p:pic>
          <p:nvPicPr>
            <p:cNvPr id="825" name="Google Shape;825;p29" title="DemonSlayer_5.png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248175" y="1366375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27" name="Google Shape;827;p29"/>
            <p:cNvSpPr txBox="1"/>
            <p:nvPr/>
          </p:nvSpPr>
          <p:spPr>
            <a:xfrm>
              <a:off x="2272436" y="1691089"/>
              <a:ext cx="258300" cy="238200"/>
            </a:xfrm>
            <a:prstGeom prst="rect">
              <a:avLst/>
            </a:prstGeom>
            <a:solidFill>
              <a:srgbClr val="FFE599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12</a:t>
              </a:r>
              <a:endParaRPr b="1" sz="1000"/>
            </a:p>
          </p:txBody>
        </p:sp>
      </p:grpSp>
      <p:grpSp>
        <p:nvGrpSpPr>
          <p:cNvPr id="828" name="Google Shape;828;p29"/>
          <p:cNvGrpSpPr/>
          <p:nvPr/>
        </p:nvGrpSpPr>
        <p:grpSpPr>
          <a:xfrm>
            <a:off x="2919297" y="1309400"/>
            <a:ext cx="304800" cy="562902"/>
            <a:chOff x="2919300" y="1309400"/>
            <a:chExt cx="304800" cy="562902"/>
          </a:xfrm>
        </p:grpSpPr>
        <p:pic>
          <p:nvPicPr>
            <p:cNvPr id="829" name="Google Shape;829;p29" title="DemonSlayer_7.png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919300" y="1309400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30" name="Google Shape;830;p29"/>
            <p:cNvSpPr txBox="1"/>
            <p:nvPr/>
          </p:nvSpPr>
          <p:spPr>
            <a:xfrm>
              <a:off x="2942558" y="1634102"/>
              <a:ext cx="258300" cy="238200"/>
            </a:xfrm>
            <a:prstGeom prst="rect">
              <a:avLst/>
            </a:prstGeom>
            <a:solidFill>
              <a:srgbClr val="FFE599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19</a:t>
              </a:r>
              <a:endParaRPr b="1" sz="1000"/>
            </a:p>
          </p:txBody>
        </p:sp>
      </p:grpSp>
      <p:cxnSp>
        <p:nvCxnSpPr>
          <p:cNvPr id="831" name="Google Shape;831;p29"/>
          <p:cNvCxnSpPr>
            <a:stCxn id="825" idx="3"/>
            <a:endCxn id="829" idx="1"/>
          </p:cNvCxnSpPr>
          <p:nvPr/>
        </p:nvCxnSpPr>
        <p:spPr>
          <a:xfrm>
            <a:off x="2487847" y="1461788"/>
            <a:ext cx="43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832" name="Google Shape;832;p29"/>
          <p:cNvCxnSpPr>
            <a:stCxn id="829" idx="3"/>
            <a:endCxn id="833" idx="1"/>
          </p:cNvCxnSpPr>
          <p:nvPr/>
        </p:nvCxnSpPr>
        <p:spPr>
          <a:xfrm>
            <a:off x="3224097" y="1461800"/>
            <a:ext cx="43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grpSp>
        <p:nvGrpSpPr>
          <p:cNvPr id="834" name="Google Shape;834;p29"/>
          <p:cNvGrpSpPr/>
          <p:nvPr/>
        </p:nvGrpSpPr>
        <p:grpSpPr>
          <a:xfrm>
            <a:off x="3655547" y="1309400"/>
            <a:ext cx="304800" cy="562902"/>
            <a:chOff x="3655550" y="1309400"/>
            <a:chExt cx="304800" cy="562902"/>
          </a:xfrm>
        </p:grpSpPr>
        <p:pic>
          <p:nvPicPr>
            <p:cNvPr id="833" name="Google Shape;833;p29" title="DemonSlayer_8.png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655550" y="1309400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35" name="Google Shape;835;p29"/>
            <p:cNvSpPr txBox="1"/>
            <p:nvPr/>
          </p:nvSpPr>
          <p:spPr>
            <a:xfrm>
              <a:off x="3678808" y="1634102"/>
              <a:ext cx="258300" cy="238200"/>
            </a:xfrm>
            <a:prstGeom prst="rect">
              <a:avLst/>
            </a:prstGeom>
            <a:solidFill>
              <a:srgbClr val="FFE599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14</a:t>
              </a:r>
              <a:endParaRPr b="1" sz="1000"/>
            </a:p>
          </p:txBody>
        </p:sp>
      </p:grpSp>
      <p:grpSp>
        <p:nvGrpSpPr>
          <p:cNvPr id="836" name="Google Shape;836;p29"/>
          <p:cNvGrpSpPr/>
          <p:nvPr/>
        </p:nvGrpSpPr>
        <p:grpSpPr>
          <a:xfrm>
            <a:off x="4391797" y="1309400"/>
            <a:ext cx="304800" cy="562902"/>
            <a:chOff x="4391800" y="1309400"/>
            <a:chExt cx="304800" cy="562902"/>
          </a:xfrm>
        </p:grpSpPr>
        <p:pic>
          <p:nvPicPr>
            <p:cNvPr id="837" name="Google Shape;837;p29" title="DemonSlayer_6.png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4391800" y="1309400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38" name="Google Shape;838;p29"/>
            <p:cNvSpPr txBox="1"/>
            <p:nvPr/>
          </p:nvSpPr>
          <p:spPr>
            <a:xfrm>
              <a:off x="4415058" y="1634102"/>
              <a:ext cx="258300" cy="238200"/>
            </a:xfrm>
            <a:prstGeom prst="rect">
              <a:avLst/>
            </a:prstGeom>
            <a:solidFill>
              <a:srgbClr val="FFE599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15</a:t>
              </a:r>
              <a:endParaRPr b="1" sz="1000"/>
            </a:p>
          </p:txBody>
        </p:sp>
      </p:grpSp>
      <p:cxnSp>
        <p:nvCxnSpPr>
          <p:cNvPr id="839" name="Google Shape;839;p29"/>
          <p:cNvCxnSpPr>
            <a:stCxn id="833" idx="3"/>
            <a:endCxn id="837" idx="1"/>
          </p:cNvCxnSpPr>
          <p:nvPr/>
        </p:nvCxnSpPr>
        <p:spPr>
          <a:xfrm>
            <a:off x="3960347" y="1461800"/>
            <a:ext cx="43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840" name="Google Shape;840;p29"/>
          <p:cNvCxnSpPr>
            <a:stCxn id="837" idx="3"/>
            <a:endCxn id="841" idx="1"/>
          </p:cNvCxnSpPr>
          <p:nvPr/>
        </p:nvCxnSpPr>
        <p:spPr>
          <a:xfrm>
            <a:off x="4696597" y="1461800"/>
            <a:ext cx="43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grpSp>
        <p:nvGrpSpPr>
          <p:cNvPr id="842" name="Google Shape;842;p29"/>
          <p:cNvGrpSpPr/>
          <p:nvPr/>
        </p:nvGrpSpPr>
        <p:grpSpPr>
          <a:xfrm>
            <a:off x="5128047" y="1309400"/>
            <a:ext cx="304800" cy="562902"/>
            <a:chOff x="5128050" y="1309400"/>
            <a:chExt cx="304800" cy="562902"/>
          </a:xfrm>
        </p:grpSpPr>
        <p:pic>
          <p:nvPicPr>
            <p:cNvPr id="841" name="Google Shape;841;p29" title="DemonSlayer_3.png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128050" y="1309400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43" name="Google Shape;843;p29"/>
            <p:cNvSpPr txBox="1"/>
            <p:nvPr/>
          </p:nvSpPr>
          <p:spPr>
            <a:xfrm>
              <a:off x="5151308" y="1634102"/>
              <a:ext cx="258300" cy="238200"/>
            </a:xfrm>
            <a:prstGeom prst="rect">
              <a:avLst/>
            </a:prstGeom>
            <a:solidFill>
              <a:srgbClr val="9FC5E8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22</a:t>
              </a:r>
              <a:endParaRPr b="1" sz="1000"/>
            </a:p>
          </p:txBody>
        </p:sp>
      </p:grpSp>
      <p:cxnSp>
        <p:nvCxnSpPr>
          <p:cNvPr id="844" name="Google Shape;844;p29"/>
          <p:cNvCxnSpPr>
            <a:stCxn id="841" idx="3"/>
            <a:endCxn id="845" idx="1"/>
          </p:cNvCxnSpPr>
          <p:nvPr/>
        </p:nvCxnSpPr>
        <p:spPr>
          <a:xfrm>
            <a:off x="5432847" y="1461800"/>
            <a:ext cx="43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grpSp>
        <p:nvGrpSpPr>
          <p:cNvPr id="846" name="Google Shape;846;p29"/>
          <p:cNvGrpSpPr/>
          <p:nvPr/>
        </p:nvGrpSpPr>
        <p:grpSpPr>
          <a:xfrm>
            <a:off x="5864297" y="1309400"/>
            <a:ext cx="304800" cy="562902"/>
            <a:chOff x="5864288" y="1309400"/>
            <a:chExt cx="304800" cy="562902"/>
          </a:xfrm>
        </p:grpSpPr>
        <p:pic>
          <p:nvPicPr>
            <p:cNvPr id="845" name="Google Shape;845;p29" title="DemonSlayer_6.png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5864288" y="1309400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47" name="Google Shape;847;p29"/>
            <p:cNvSpPr txBox="1"/>
            <p:nvPr/>
          </p:nvSpPr>
          <p:spPr>
            <a:xfrm>
              <a:off x="5887558" y="1634102"/>
              <a:ext cx="258300" cy="238200"/>
            </a:xfrm>
            <a:prstGeom prst="rect">
              <a:avLst/>
            </a:prstGeom>
            <a:solidFill>
              <a:srgbClr val="9FC5E8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20</a:t>
              </a:r>
              <a:endParaRPr b="1" sz="1000"/>
            </a:p>
          </p:txBody>
        </p:sp>
      </p:grpSp>
      <p:grpSp>
        <p:nvGrpSpPr>
          <p:cNvPr id="848" name="Google Shape;848;p29"/>
          <p:cNvGrpSpPr/>
          <p:nvPr/>
        </p:nvGrpSpPr>
        <p:grpSpPr>
          <a:xfrm>
            <a:off x="6600547" y="1309394"/>
            <a:ext cx="304800" cy="562908"/>
            <a:chOff x="1511925" y="1366381"/>
            <a:chExt cx="304800" cy="562908"/>
          </a:xfrm>
        </p:grpSpPr>
        <p:pic>
          <p:nvPicPr>
            <p:cNvPr id="849" name="Google Shape;849;p29" title="DemonSlayer_1.png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1511925" y="1366381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50" name="Google Shape;850;p29"/>
            <p:cNvSpPr txBox="1"/>
            <p:nvPr/>
          </p:nvSpPr>
          <p:spPr>
            <a:xfrm>
              <a:off x="1535177" y="1691089"/>
              <a:ext cx="258300" cy="238200"/>
            </a:xfrm>
            <a:prstGeom prst="rect">
              <a:avLst/>
            </a:prstGeom>
            <a:solidFill>
              <a:srgbClr val="FFE599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14</a:t>
              </a:r>
              <a:endParaRPr b="1" sz="1000"/>
            </a:p>
          </p:txBody>
        </p:sp>
      </p:grpSp>
      <p:cxnSp>
        <p:nvCxnSpPr>
          <p:cNvPr id="851" name="Google Shape;851;p29"/>
          <p:cNvCxnSpPr>
            <a:stCxn id="845" idx="3"/>
            <a:endCxn id="849" idx="1"/>
          </p:cNvCxnSpPr>
          <p:nvPr/>
        </p:nvCxnSpPr>
        <p:spPr>
          <a:xfrm>
            <a:off x="6169097" y="1461800"/>
            <a:ext cx="43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grpSp>
        <p:nvGrpSpPr>
          <p:cNvPr id="852" name="Google Shape;852;p29"/>
          <p:cNvGrpSpPr/>
          <p:nvPr/>
        </p:nvGrpSpPr>
        <p:grpSpPr>
          <a:xfrm>
            <a:off x="7336797" y="1309388"/>
            <a:ext cx="304800" cy="562914"/>
            <a:chOff x="2248175" y="1366375"/>
            <a:chExt cx="304800" cy="562914"/>
          </a:xfrm>
        </p:grpSpPr>
        <p:pic>
          <p:nvPicPr>
            <p:cNvPr id="853" name="Google Shape;853;p29" title="DemonSlayer_3.png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248175" y="1366375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54" name="Google Shape;854;p29"/>
            <p:cNvSpPr txBox="1"/>
            <p:nvPr/>
          </p:nvSpPr>
          <p:spPr>
            <a:xfrm>
              <a:off x="2272436" y="1691089"/>
              <a:ext cx="258300" cy="238200"/>
            </a:xfrm>
            <a:prstGeom prst="rect">
              <a:avLst/>
            </a:prstGeom>
            <a:solidFill>
              <a:srgbClr val="9FC5E8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23</a:t>
              </a:r>
              <a:endParaRPr b="1" sz="1000"/>
            </a:p>
          </p:txBody>
        </p:sp>
      </p:grpSp>
      <p:cxnSp>
        <p:nvCxnSpPr>
          <p:cNvPr id="855" name="Google Shape;855;p29"/>
          <p:cNvCxnSpPr>
            <a:stCxn id="849" idx="3"/>
            <a:endCxn id="853" idx="1"/>
          </p:cNvCxnSpPr>
          <p:nvPr/>
        </p:nvCxnSpPr>
        <p:spPr>
          <a:xfrm>
            <a:off x="6905347" y="1461794"/>
            <a:ext cx="43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856" name="Google Shape;856;p29"/>
          <p:cNvCxnSpPr>
            <a:stCxn id="853" idx="3"/>
            <a:endCxn id="857" idx="1"/>
          </p:cNvCxnSpPr>
          <p:nvPr/>
        </p:nvCxnSpPr>
        <p:spPr>
          <a:xfrm>
            <a:off x="7641597" y="1461788"/>
            <a:ext cx="43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grpSp>
        <p:nvGrpSpPr>
          <p:cNvPr id="858" name="Google Shape;858;p29"/>
          <p:cNvGrpSpPr/>
          <p:nvPr/>
        </p:nvGrpSpPr>
        <p:grpSpPr>
          <a:xfrm>
            <a:off x="8073050" y="1309400"/>
            <a:ext cx="304800" cy="562902"/>
            <a:chOff x="8073050" y="1309400"/>
            <a:chExt cx="304800" cy="562902"/>
          </a:xfrm>
        </p:grpSpPr>
        <p:pic>
          <p:nvPicPr>
            <p:cNvPr id="857" name="Google Shape;857;p29" title="DemonSlayer_5.png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8073050" y="1309400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59" name="Google Shape;859;p29"/>
            <p:cNvSpPr txBox="1"/>
            <p:nvPr/>
          </p:nvSpPr>
          <p:spPr>
            <a:xfrm>
              <a:off x="8096308" y="1634102"/>
              <a:ext cx="258300" cy="238200"/>
            </a:xfrm>
            <a:prstGeom prst="rect">
              <a:avLst/>
            </a:prstGeom>
            <a:solidFill>
              <a:srgbClr val="FFE599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15</a:t>
              </a:r>
              <a:endParaRPr b="1" sz="1000"/>
            </a:p>
          </p:txBody>
        </p:sp>
      </p:grpSp>
      <p:cxnSp>
        <p:nvCxnSpPr>
          <p:cNvPr id="860" name="Google Shape;860;p29"/>
          <p:cNvCxnSpPr>
            <a:stCxn id="861" idx="3"/>
            <a:endCxn id="862" idx="1"/>
          </p:cNvCxnSpPr>
          <p:nvPr/>
        </p:nvCxnSpPr>
        <p:spPr>
          <a:xfrm>
            <a:off x="1015347" y="2356628"/>
            <a:ext cx="43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grpSp>
        <p:nvGrpSpPr>
          <p:cNvPr id="863" name="Google Shape;863;p29"/>
          <p:cNvGrpSpPr/>
          <p:nvPr/>
        </p:nvGrpSpPr>
        <p:grpSpPr>
          <a:xfrm>
            <a:off x="710547" y="2204228"/>
            <a:ext cx="304800" cy="562901"/>
            <a:chOff x="775675" y="1366381"/>
            <a:chExt cx="304800" cy="562901"/>
          </a:xfrm>
        </p:grpSpPr>
        <p:pic>
          <p:nvPicPr>
            <p:cNvPr id="861" name="Google Shape;861;p29" title="DemonSlayer_9.png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775675" y="1366381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64" name="Google Shape;864;p29"/>
            <p:cNvSpPr txBox="1"/>
            <p:nvPr/>
          </p:nvSpPr>
          <p:spPr>
            <a:xfrm>
              <a:off x="797827" y="1691082"/>
              <a:ext cx="258300" cy="238200"/>
            </a:xfrm>
            <a:prstGeom prst="rect">
              <a:avLst/>
            </a:prstGeom>
            <a:solidFill>
              <a:srgbClr val="FFE599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15</a:t>
              </a:r>
              <a:endParaRPr b="1" sz="1000"/>
            </a:p>
          </p:txBody>
        </p:sp>
      </p:grpSp>
      <p:grpSp>
        <p:nvGrpSpPr>
          <p:cNvPr id="865" name="Google Shape;865;p29"/>
          <p:cNvGrpSpPr/>
          <p:nvPr/>
        </p:nvGrpSpPr>
        <p:grpSpPr>
          <a:xfrm>
            <a:off x="1446797" y="2204228"/>
            <a:ext cx="304800" cy="562908"/>
            <a:chOff x="1511925" y="1366381"/>
            <a:chExt cx="304800" cy="562908"/>
          </a:xfrm>
        </p:grpSpPr>
        <p:pic>
          <p:nvPicPr>
            <p:cNvPr id="862" name="Google Shape;862;p29" title="DemonSlayer_4.png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1511925" y="1366381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66" name="Google Shape;866;p29"/>
            <p:cNvSpPr txBox="1"/>
            <p:nvPr/>
          </p:nvSpPr>
          <p:spPr>
            <a:xfrm>
              <a:off x="1535177" y="1691089"/>
              <a:ext cx="258300" cy="238200"/>
            </a:xfrm>
            <a:prstGeom prst="rect">
              <a:avLst/>
            </a:prstGeom>
            <a:solidFill>
              <a:srgbClr val="FFE599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10</a:t>
              </a:r>
              <a:endParaRPr b="1" sz="1000"/>
            </a:p>
          </p:txBody>
        </p:sp>
      </p:grpSp>
      <p:cxnSp>
        <p:nvCxnSpPr>
          <p:cNvPr id="867" name="Google Shape;867;p29"/>
          <p:cNvCxnSpPr>
            <a:stCxn id="862" idx="3"/>
            <a:endCxn id="868" idx="1"/>
          </p:cNvCxnSpPr>
          <p:nvPr/>
        </p:nvCxnSpPr>
        <p:spPr>
          <a:xfrm>
            <a:off x="1751597" y="2356628"/>
            <a:ext cx="43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grpSp>
        <p:nvGrpSpPr>
          <p:cNvPr id="869" name="Google Shape;869;p29"/>
          <p:cNvGrpSpPr/>
          <p:nvPr/>
        </p:nvGrpSpPr>
        <p:grpSpPr>
          <a:xfrm>
            <a:off x="2183047" y="2204222"/>
            <a:ext cx="304800" cy="562914"/>
            <a:chOff x="2248175" y="1366375"/>
            <a:chExt cx="304800" cy="562914"/>
          </a:xfrm>
        </p:grpSpPr>
        <p:pic>
          <p:nvPicPr>
            <p:cNvPr id="868" name="Google Shape;868;p29" title="DemonSlayer_3.png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248175" y="1366375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70" name="Google Shape;870;p29"/>
            <p:cNvSpPr txBox="1"/>
            <p:nvPr/>
          </p:nvSpPr>
          <p:spPr>
            <a:xfrm>
              <a:off x="2272436" y="1691089"/>
              <a:ext cx="258300" cy="238200"/>
            </a:xfrm>
            <a:prstGeom prst="rect">
              <a:avLst/>
            </a:prstGeom>
            <a:solidFill>
              <a:srgbClr val="9FC5E8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24</a:t>
              </a:r>
              <a:endParaRPr b="1" sz="1000"/>
            </a:p>
          </p:txBody>
        </p:sp>
      </p:grpSp>
      <p:grpSp>
        <p:nvGrpSpPr>
          <p:cNvPr id="871" name="Google Shape;871;p29"/>
          <p:cNvGrpSpPr/>
          <p:nvPr/>
        </p:nvGrpSpPr>
        <p:grpSpPr>
          <a:xfrm>
            <a:off x="2919297" y="2204235"/>
            <a:ext cx="304800" cy="562902"/>
            <a:chOff x="2919300" y="1309400"/>
            <a:chExt cx="304800" cy="562902"/>
          </a:xfrm>
        </p:grpSpPr>
        <p:pic>
          <p:nvPicPr>
            <p:cNvPr id="872" name="Google Shape;872;p29" title="DemonSlayer_8.png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2919300" y="1309400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73" name="Google Shape;873;p29"/>
            <p:cNvSpPr txBox="1"/>
            <p:nvPr/>
          </p:nvSpPr>
          <p:spPr>
            <a:xfrm>
              <a:off x="2942558" y="1634102"/>
              <a:ext cx="258300" cy="238200"/>
            </a:xfrm>
            <a:prstGeom prst="rect">
              <a:avLst/>
            </a:prstGeom>
            <a:solidFill>
              <a:srgbClr val="FFE599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15</a:t>
              </a:r>
              <a:endParaRPr b="1" sz="1000"/>
            </a:p>
          </p:txBody>
        </p:sp>
      </p:grpSp>
      <p:cxnSp>
        <p:nvCxnSpPr>
          <p:cNvPr id="874" name="Google Shape;874;p29"/>
          <p:cNvCxnSpPr>
            <a:stCxn id="868" idx="3"/>
            <a:endCxn id="872" idx="1"/>
          </p:cNvCxnSpPr>
          <p:nvPr/>
        </p:nvCxnSpPr>
        <p:spPr>
          <a:xfrm>
            <a:off x="2487847" y="2356622"/>
            <a:ext cx="43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875" name="Google Shape;875;p29"/>
          <p:cNvCxnSpPr>
            <a:stCxn id="872" idx="3"/>
            <a:endCxn id="876" idx="1"/>
          </p:cNvCxnSpPr>
          <p:nvPr/>
        </p:nvCxnSpPr>
        <p:spPr>
          <a:xfrm>
            <a:off x="3224097" y="2356635"/>
            <a:ext cx="43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877" name="Google Shape;877;p29"/>
          <p:cNvCxnSpPr>
            <a:stCxn id="857" idx="3"/>
            <a:endCxn id="861" idx="1"/>
          </p:cNvCxnSpPr>
          <p:nvPr/>
        </p:nvCxnSpPr>
        <p:spPr>
          <a:xfrm flipH="1">
            <a:off x="710450" y="1461800"/>
            <a:ext cx="7667400" cy="894900"/>
          </a:xfrm>
          <a:prstGeom prst="bentConnector5">
            <a:avLst>
              <a:gd fmla="val -3106" name="adj1"/>
              <a:gd fmla="val 64080" name="adj2"/>
              <a:gd fmla="val 103104" name="adj3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grpSp>
        <p:nvGrpSpPr>
          <p:cNvPr id="878" name="Google Shape;878;p29"/>
          <p:cNvGrpSpPr/>
          <p:nvPr/>
        </p:nvGrpSpPr>
        <p:grpSpPr>
          <a:xfrm>
            <a:off x="3655547" y="2204235"/>
            <a:ext cx="304800" cy="562902"/>
            <a:chOff x="3655550" y="1309400"/>
            <a:chExt cx="304800" cy="562902"/>
          </a:xfrm>
        </p:grpSpPr>
        <p:pic>
          <p:nvPicPr>
            <p:cNvPr id="876" name="Google Shape;876;p29" title="DemonSlayer_5.png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655550" y="1309400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79" name="Google Shape;879;p29"/>
            <p:cNvSpPr txBox="1"/>
            <p:nvPr/>
          </p:nvSpPr>
          <p:spPr>
            <a:xfrm>
              <a:off x="3678808" y="1634102"/>
              <a:ext cx="258300" cy="238200"/>
            </a:xfrm>
            <a:prstGeom prst="rect">
              <a:avLst/>
            </a:prstGeom>
            <a:solidFill>
              <a:srgbClr val="FFE599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16</a:t>
              </a:r>
              <a:endParaRPr b="1" sz="1000"/>
            </a:p>
          </p:txBody>
        </p:sp>
      </p:grpSp>
      <p:sp>
        <p:nvSpPr>
          <p:cNvPr id="880" name="Google Shape;880;p29"/>
          <p:cNvSpPr txBox="1"/>
          <p:nvPr/>
        </p:nvSpPr>
        <p:spPr>
          <a:xfrm>
            <a:off x="170675" y="3183150"/>
            <a:ext cx="8797800" cy="17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2000">
                <a:solidFill>
                  <a:srgbClr val="0000FF"/>
                </a:solidFill>
                <a:latin typeface="Dongle"/>
                <a:ea typeface="Dongle"/>
                <a:cs typeface="Dongle"/>
                <a:sym typeface="Dongle"/>
              </a:rPr>
              <a:t>해설</a:t>
            </a:r>
            <a:r>
              <a:rPr lang="ko" sz="2000">
                <a:latin typeface="Dongle"/>
                <a:ea typeface="Dongle"/>
                <a:cs typeface="Dongle"/>
                <a:sym typeface="Dongle"/>
              </a:rPr>
              <a:t>: 거의 </a:t>
            </a:r>
            <a:r>
              <a:rPr lang="ko" sz="2000">
                <a:solidFill>
                  <a:srgbClr val="A64D79"/>
                </a:solidFill>
                <a:latin typeface="Dongle"/>
                <a:ea typeface="Dongle"/>
                <a:cs typeface="Dongle"/>
                <a:sym typeface="Dongle"/>
              </a:rPr>
              <a:t>허수아비와 유사한 딜지분</a:t>
            </a:r>
            <a:r>
              <a:rPr lang="ko" sz="2000">
                <a:latin typeface="Dongle"/>
                <a:ea typeface="Dongle"/>
                <a:cs typeface="Dongle"/>
                <a:sym typeface="Dongle"/>
              </a:rPr>
              <a:t>을 보입니다. </a:t>
            </a:r>
            <a:r>
              <a:rPr lang="ko" sz="2000">
                <a:latin typeface="Dongle"/>
                <a:ea typeface="Dongle"/>
                <a:cs typeface="Dongle"/>
                <a:sym typeface="Dongle"/>
              </a:rPr>
              <a:t>컨티에서도</a:t>
            </a:r>
            <a:r>
              <a:rPr lang="ko" sz="2000">
                <a:latin typeface="Dongle"/>
                <a:ea typeface="Dongle"/>
                <a:cs typeface="Dongle"/>
                <a:sym typeface="Dongle"/>
              </a:rPr>
              <a:t> </a:t>
            </a:r>
            <a:r>
              <a:rPr lang="ko" sz="2000">
                <a:solidFill>
                  <a:srgbClr val="674EA7"/>
                </a:solidFill>
                <a:latin typeface="Dongle"/>
                <a:ea typeface="Dongle"/>
                <a:cs typeface="Dongle"/>
                <a:sym typeface="Dongle"/>
              </a:rPr>
              <a:t>아메시스틴 인트루젼</a:t>
            </a:r>
            <a:r>
              <a:rPr lang="ko" sz="2000">
                <a:latin typeface="Dongle"/>
                <a:ea typeface="Dongle"/>
                <a:cs typeface="Dongle"/>
                <a:sym typeface="Dongle"/>
              </a:rPr>
              <a:t>은 1페이즈 실드 지우개</a:t>
            </a:r>
            <a:r>
              <a:rPr lang="ko" sz="2000">
                <a:latin typeface="Dongle"/>
                <a:ea typeface="Dongle"/>
                <a:cs typeface="Dongle"/>
                <a:sym typeface="Dongle"/>
              </a:rPr>
              <a:t>의 역할만 수행하므로</a:t>
            </a:r>
            <a:r>
              <a:rPr lang="ko" sz="2000">
                <a:latin typeface="Dongle"/>
                <a:ea typeface="Dongle"/>
                <a:cs typeface="Dongle"/>
                <a:sym typeface="Dongle"/>
              </a:rPr>
              <a:t> 강화를 하지 않는 것이 이득입니다. </a:t>
            </a:r>
            <a:r>
              <a:rPr lang="ko" sz="2000">
                <a:latin typeface="Dongle"/>
                <a:ea typeface="Dongle"/>
                <a:cs typeface="Dongle"/>
                <a:sym typeface="Dongle"/>
              </a:rPr>
              <a:t>리웨와는 다르게 </a:t>
            </a:r>
            <a:r>
              <a:rPr lang="ko" sz="2000">
                <a:solidFill>
                  <a:srgbClr val="674EA7"/>
                </a:solidFill>
                <a:latin typeface="Dongle"/>
                <a:ea typeface="Dongle"/>
                <a:cs typeface="Dongle"/>
                <a:sym typeface="Dongle"/>
              </a:rPr>
              <a:t>요르문간드</a:t>
            </a:r>
            <a:r>
              <a:rPr lang="ko" sz="2000">
                <a:latin typeface="Dongle"/>
                <a:ea typeface="Dongle"/>
                <a:cs typeface="Dongle"/>
                <a:sym typeface="Dongle"/>
              </a:rPr>
              <a:t>의 효율이 급증하는 구간이 존재하지 않습니다.</a:t>
            </a:r>
            <a:endParaRPr sz="2000">
              <a:latin typeface="Dongle"/>
              <a:ea typeface="Dongle"/>
              <a:cs typeface="Dongle"/>
              <a:sym typeface="Dongle"/>
            </a:endParaRPr>
          </a:p>
        </p:txBody>
      </p:sp>
      <p:cxnSp>
        <p:nvCxnSpPr>
          <p:cNvPr id="881" name="Google Shape;881;p29"/>
          <p:cNvCxnSpPr>
            <a:stCxn id="876" idx="3"/>
            <a:endCxn id="882" idx="1"/>
          </p:cNvCxnSpPr>
          <p:nvPr/>
        </p:nvCxnSpPr>
        <p:spPr>
          <a:xfrm>
            <a:off x="3960347" y="2356635"/>
            <a:ext cx="43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grpSp>
        <p:nvGrpSpPr>
          <p:cNvPr id="883" name="Google Shape;883;p29"/>
          <p:cNvGrpSpPr/>
          <p:nvPr/>
        </p:nvGrpSpPr>
        <p:grpSpPr>
          <a:xfrm>
            <a:off x="4391797" y="2204225"/>
            <a:ext cx="304800" cy="562902"/>
            <a:chOff x="3655550" y="1309400"/>
            <a:chExt cx="304800" cy="562902"/>
          </a:xfrm>
        </p:grpSpPr>
        <p:pic>
          <p:nvPicPr>
            <p:cNvPr id="882" name="Google Shape;882;p29" title="DemonSlayer_9.png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3655550" y="1309400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84" name="Google Shape;884;p29"/>
            <p:cNvSpPr txBox="1"/>
            <p:nvPr/>
          </p:nvSpPr>
          <p:spPr>
            <a:xfrm>
              <a:off x="3678808" y="1634102"/>
              <a:ext cx="258300" cy="238200"/>
            </a:xfrm>
            <a:prstGeom prst="rect">
              <a:avLst/>
            </a:prstGeom>
            <a:solidFill>
              <a:srgbClr val="FFE599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16</a:t>
              </a:r>
              <a:endParaRPr b="1" sz="1000"/>
            </a:p>
          </p:txBody>
        </p:sp>
      </p:grpSp>
      <p:cxnSp>
        <p:nvCxnSpPr>
          <p:cNvPr id="885" name="Google Shape;885;p29"/>
          <p:cNvCxnSpPr>
            <a:stCxn id="882" idx="3"/>
            <a:endCxn id="886" idx="1"/>
          </p:cNvCxnSpPr>
          <p:nvPr/>
        </p:nvCxnSpPr>
        <p:spPr>
          <a:xfrm>
            <a:off x="4696597" y="2356625"/>
            <a:ext cx="43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grpSp>
        <p:nvGrpSpPr>
          <p:cNvPr id="887" name="Google Shape;887;p29"/>
          <p:cNvGrpSpPr/>
          <p:nvPr/>
        </p:nvGrpSpPr>
        <p:grpSpPr>
          <a:xfrm>
            <a:off x="5128047" y="2204225"/>
            <a:ext cx="304800" cy="562902"/>
            <a:chOff x="3655550" y="1309400"/>
            <a:chExt cx="304800" cy="562902"/>
          </a:xfrm>
        </p:grpSpPr>
        <p:pic>
          <p:nvPicPr>
            <p:cNvPr id="886" name="Google Shape;886;p29" title="DemonSlayer_8.png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655550" y="1309400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88" name="Google Shape;888;p29"/>
            <p:cNvSpPr txBox="1"/>
            <p:nvPr/>
          </p:nvSpPr>
          <p:spPr>
            <a:xfrm>
              <a:off x="3678808" y="1634102"/>
              <a:ext cx="258300" cy="238200"/>
            </a:xfrm>
            <a:prstGeom prst="rect">
              <a:avLst/>
            </a:prstGeom>
            <a:solidFill>
              <a:srgbClr val="FFE599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16</a:t>
              </a:r>
              <a:endParaRPr b="1" sz="1000"/>
            </a:p>
          </p:txBody>
        </p:sp>
      </p:grpSp>
      <p:grpSp>
        <p:nvGrpSpPr>
          <p:cNvPr id="889" name="Google Shape;889;p29"/>
          <p:cNvGrpSpPr/>
          <p:nvPr/>
        </p:nvGrpSpPr>
        <p:grpSpPr>
          <a:xfrm>
            <a:off x="5864297" y="2204225"/>
            <a:ext cx="304800" cy="562902"/>
            <a:chOff x="3655550" y="1309400"/>
            <a:chExt cx="304800" cy="562902"/>
          </a:xfrm>
        </p:grpSpPr>
        <p:pic>
          <p:nvPicPr>
            <p:cNvPr id="890" name="Google Shape;890;p29" title="DemonSlayer_9.png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3655550" y="1309400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91" name="Google Shape;891;p29"/>
            <p:cNvSpPr txBox="1"/>
            <p:nvPr/>
          </p:nvSpPr>
          <p:spPr>
            <a:xfrm>
              <a:off x="3678808" y="1634102"/>
              <a:ext cx="258300" cy="238200"/>
            </a:xfrm>
            <a:prstGeom prst="rect">
              <a:avLst/>
            </a:prstGeom>
            <a:solidFill>
              <a:srgbClr val="FFE599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19</a:t>
              </a:r>
              <a:endParaRPr b="1" sz="1000"/>
            </a:p>
          </p:txBody>
        </p:sp>
      </p:grpSp>
      <p:cxnSp>
        <p:nvCxnSpPr>
          <p:cNvPr id="892" name="Google Shape;892;p29"/>
          <p:cNvCxnSpPr>
            <a:stCxn id="886" idx="3"/>
            <a:endCxn id="890" idx="1"/>
          </p:cNvCxnSpPr>
          <p:nvPr/>
        </p:nvCxnSpPr>
        <p:spPr>
          <a:xfrm>
            <a:off x="5432847" y="2356625"/>
            <a:ext cx="43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grpSp>
        <p:nvGrpSpPr>
          <p:cNvPr id="893" name="Google Shape;893;p29"/>
          <p:cNvGrpSpPr/>
          <p:nvPr/>
        </p:nvGrpSpPr>
        <p:grpSpPr>
          <a:xfrm>
            <a:off x="6600547" y="2204225"/>
            <a:ext cx="304800" cy="562902"/>
            <a:chOff x="3655550" y="1309400"/>
            <a:chExt cx="304800" cy="562902"/>
          </a:xfrm>
        </p:grpSpPr>
        <p:pic>
          <p:nvPicPr>
            <p:cNvPr id="894" name="Google Shape;894;p29" title="DemonSlayer_4.png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3655550" y="1309400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95" name="Google Shape;895;p29"/>
            <p:cNvSpPr txBox="1"/>
            <p:nvPr/>
          </p:nvSpPr>
          <p:spPr>
            <a:xfrm>
              <a:off x="3678808" y="1634102"/>
              <a:ext cx="258300" cy="238200"/>
            </a:xfrm>
            <a:prstGeom prst="rect">
              <a:avLst/>
            </a:prstGeom>
            <a:solidFill>
              <a:srgbClr val="FFE599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11</a:t>
              </a:r>
              <a:endParaRPr b="1" sz="1000"/>
            </a:p>
          </p:txBody>
        </p:sp>
      </p:grpSp>
      <p:cxnSp>
        <p:nvCxnSpPr>
          <p:cNvPr id="896" name="Google Shape;896;p29"/>
          <p:cNvCxnSpPr>
            <a:stCxn id="890" idx="3"/>
            <a:endCxn id="894" idx="1"/>
          </p:cNvCxnSpPr>
          <p:nvPr/>
        </p:nvCxnSpPr>
        <p:spPr>
          <a:xfrm>
            <a:off x="6169097" y="2356625"/>
            <a:ext cx="43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grpSp>
        <p:nvGrpSpPr>
          <p:cNvPr id="897" name="Google Shape;897;p29"/>
          <p:cNvGrpSpPr/>
          <p:nvPr/>
        </p:nvGrpSpPr>
        <p:grpSpPr>
          <a:xfrm>
            <a:off x="7336797" y="2204225"/>
            <a:ext cx="304800" cy="562902"/>
            <a:chOff x="2919300" y="1309400"/>
            <a:chExt cx="304800" cy="562902"/>
          </a:xfrm>
        </p:grpSpPr>
        <p:pic>
          <p:nvPicPr>
            <p:cNvPr id="898" name="Google Shape;898;p29" title="DemonSlayer_7.png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919300" y="1309400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99" name="Google Shape;899;p29"/>
            <p:cNvSpPr txBox="1"/>
            <p:nvPr/>
          </p:nvSpPr>
          <p:spPr>
            <a:xfrm>
              <a:off x="2942558" y="1634102"/>
              <a:ext cx="258300" cy="238200"/>
            </a:xfrm>
            <a:prstGeom prst="rect">
              <a:avLst/>
            </a:prstGeom>
            <a:solidFill>
              <a:srgbClr val="9FC5E8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24</a:t>
              </a:r>
              <a:endParaRPr b="1" sz="1000"/>
            </a:p>
          </p:txBody>
        </p:sp>
      </p:grpSp>
      <p:cxnSp>
        <p:nvCxnSpPr>
          <p:cNvPr id="900" name="Google Shape;900;p29"/>
          <p:cNvCxnSpPr>
            <a:stCxn id="894" idx="3"/>
            <a:endCxn id="898" idx="1"/>
          </p:cNvCxnSpPr>
          <p:nvPr/>
        </p:nvCxnSpPr>
        <p:spPr>
          <a:xfrm>
            <a:off x="6905347" y="2356625"/>
            <a:ext cx="43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901" name="Google Shape;901;p29"/>
          <p:cNvSpPr txBox="1"/>
          <p:nvPr/>
        </p:nvSpPr>
        <p:spPr>
          <a:xfrm>
            <a:off x="7131550" y="126200"/>
            <a:ext cx="18369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1600">
                <a:solidFill>
                  <a:srgbClr val="A64D79"/>
                </a:solidFill>
                <a:latin typeface="Dongle"/>
                <a:ea typeface="Dongle"/>
                <a:cs typeface="Dongle"/>
                <a:sym typeface="Dongle"/>
              </a:rPr>
              <a:t>3. 헥사강화순서(컨티)</a:t>
            </a:r>
            <a:endParaRPr sz="1600">
              <a:solidFill>
                <a:srgbClr val="A64D79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5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  <p:sp>
        <p:nvSpPr>
          <p:cNvPr id="907" name="Google Shape;907;p30"/>
          <p:cNvSpPr/>
          <p:nvPr/>
        </p:nvSpPr>
        <p:spPr>
          <a:xfrm flipH="1" rot="10800000">
            <a:off x="31475" y="31825"/>
            <a:ext cx="9076200" cy="5061300"/>
          </a:xfrm>
          <a:prstGeom prst="snip1Rect">
            <a:avLst>
              <a:gd fmla="val 16667" name="adj"/>
            </a:avLst>
          </a:prstGeom>
          <a:noFill/>
          <a:ln cap="flat" cmpd="sng" w="114300">
            <a:solidFill>
              <a:srgbClr val="B4A7D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8" name="Google Shape;908;p30"/>
          <p:cNvSpPr/>
          <p:nvPr/>
        </p:nvSpPr>
        <p:spPr>
          <a:xfrm flipH="1" rot="10800000">
            <a:off x="133825" y="126197"/>
            <a:ext cx="8879700" cy="4888200"/>
          </a:xfrm>
          <a:prstGeom prst="snip1Rect">
            <a:avLst>
              <a:gd fmla="val 16667" name="adj"/>
            </a:avLst>
          </a:prstGeom>
          <a:solidFill>
            <a:srgbClr val="E9E5F2"/>
          </a:solidFill>
          <a:ln cap="flat" cmpd="sng" w="114300">
            <a:solidFill>
              <a:srgbClr val="D9D2E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9" name="Google Shape;909;p30"/>
          <p:cNvSpPr/>
          <p:nvPr/>
        </p:nvSpPr>
        <p:spPr>
          <a:xfrm>
            <a:off x="204675" y="201225"/>
            <a:ext cx="8745600" cy="47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4800">
                <a:solidFill>
                  <a:srgbClr val="351C75"/>
                </a:solidFill>
                <a:latin typeface="Dongle"/>
                <a:ea typeface="Dongle"/>
                <a:cs typeface="Dongle"/>
                <a:sym typeface="Dongle"/>
              </a:rPr>
              <a:t>유니온 챔피언 이후 - 노말 카링(~93,000)</a:t>
            </a:r>
            <a:endParaRPr sz="4800">
              <a:solidFill>
                <a:srgbClr val="351C75"/>
              </a:solidFill>
              <a:latin typeface="Dongle"/>
              <a:ea typeface="Dongle"/>
              <a:cs typeface="Dongle"/>
              <a:sym typeface="Dongl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latin typeface="Dongle"/>
              <a:ea typeface="Dongle"/>
              <a:cs typeface="Dongle"/>
              <a:sym typeface="Dongl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A64D79"/>
              </a:solidFill>
              <a:latin typeface="Dongle"/>
              <a:ea typeface="Dongle"/>
              <a:cs typeface="Dongle"/>
              <a:sym typeface="Dongle"/>
            </a:endParaRPr>
          </a:p>
        </p:txBody>
      </p:sp>
      <p:sp>
        <p:nvSpPr>
          <p:cNvPr id="910" name="Google Shape;910;p30"/>
          <p:cNvSpPr/>
          <p:nvPr/>
        </p:nvSpPr>
        <p:spPr>
          <a:xfrm>
            <a:off x="415200" y="1136200"/>
            <a:ext cx="8336400" cy="1768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911" name="Google Shape;911;p30"/>
          <p:cNvCxnSpPr>
            <a:stCxn id="912" idx="3"/>
            <a:endCxn id="913" idx="1"/>
          </p:cNvCxnSpPr>
          <p:nvPr/>
        </p:nvCxnSpPr>
        <p:spPr>
          <a:xfrm>
            <a:off x="1015347" y="1461794"/>
            <a:ext cx="43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grpSp>
        <p:nvGrpSpPr>
          <p:cNvPr id="914" name="Google Shape;914;p30"/>
          <p:cNvGrpSpPr/>
          <p:nvPr/>
        </p:nvGrpSpPr>
        <p:grpSpPr>
          <a:xfrm>
            <a:off x="710547" y="1309394"/>
            <a:ext cx="304800" cy="562901"/>
            <a:chOff x="775675" y="1366381"/>
            <a:chExt cx="304800" cy="562901"/>
          </a:xfrm>
        </p:grpSpPr>
        <p:pic>
          <p:nvPicPr>
            <p:cNvPr id="912" name="Google Shape;912;p30" title="DemonSlayer_6.png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75675" y="1366381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15" name="Google Shape;915;p30"/>
            <p:cNvSpPr txBox="1"/>
            <p:nvPr/>
          </p:nvSpPr>
          <p:spPr>
            <a:xfrm>
              <a:off x="797827" y="1691082"/>
              <a:ext cx="258300" cy="238200"/>
            </a:xfrm>
            <a:prstGeom prst="rect">
              <a:avLst/>
            </a:prstGeom>
            <a:solidFill>
              <a:srgbClr val="A4C2F4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23</a:t>
              </a:r>
              <a:endParaRPr b="1" sz="1000"/>
            </a:p>
          </p:txBody>
        </p:sp>
      </p:grpSp>
      <p:grpSp>
        <p:nvGrpSpPr>
          <p:cNvPr id="916" name="Google Shape;916;p30"/>
          <p:cNvGrpSpPr/>
          <p:nvPr/>
        </p:nvGrpSpPr>
        <p:grpSpPr>
          <a:xfrm>
            <a:off x="1446797" y="1309394"/>
            <a:ext cx="304800" cy="562908"/>
            <a:chOff x="1511925" y="1366381"/>
            <a:chExt cx="304800" cy="562908"/>
          </a:xfrm>
        </p:grpSpPr>
        <p:pic>
          <p:nvPicPr>
            <p:cNvPr id="913" name="Google Shape;913;p30" title="DemonSlayer_3.png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511925" y="1366381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17" name="Google Shape;917;p30"/>
            <p:cNvSpPr txBox="1"/>
            <p:nvPr/>
          </p:nvSpPr>
          <p:spPr>
            <a:xfrm>
              <a:off x="1535177" y="1691089"/>
              <a:ext cx="258300" cy="238200"/>
            </a:xfrm>
            <a:prstGeom prst="rect">
              <a:avLst/>
            </a:prstGeom>
            <a:solidFill>
              <a:srgbClr val="DD7E6B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30</a:t>
              </a:r>
              <a:endParaRPr b="1" sz="1000"/>
            </a:p>
          </p:txBody>
        </p:sp>
      </p:grpSp>
      <p:cxnSp>
        <p:nvCxnSpPr>
          <p:cNvPr id="918" name="Google Shape;918;p30"/>
          <p:cNvCxnSpPr>
            <a:stCxn id="913" idx="3"/>
            <a:endCxn id="919" idx="1"/>
          </p:cNvCxnSpPr>
          <p:nvPr/>
        </p:nvCxnSpPr>
        <p:spPr>
          <a:xfrm>
            <a:off x="1751597" y="1461794"/>
            <a:ext cx="43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grpSp>
        <p:nvGrpSpPr>
          <p:cNvPr id="920" name="Google Shape;920;p30"/>
          <p:cNvGrpSpPr/>
          <p:nvPr/>
        </p:nvGrpSpPr>
        <p:grpSpPr>
          <a:xfrm>
            <a:off x="2183047" y="1309388"/>
            <a:ext cx="304800" cy="562914"/>
            <a:chOff x="2248175" y="1366375"/>
            <a:chExt cx="304800" cy="562914"/>
          </a:xfrm>
        </p:grpSpPr>
        <p:pic>
          <p:nvPicPr>
            <p:cNvPr id="919" name="Google Shape;919;p30" title="DemonSlayer_2.png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248175" y="1366375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21" name="Google Shape;921;p30"/>
            <p:cNvSpPr txBox="1"/>
            <p:nvPr/>
          </p:nvSpPr>
          <p:spPr>
            <a:xfrm>
              <a:off x="2272436" y="1691089"/>
              <a:ext cx="258300" cy="238200"/>
            </a:xfrm>
            <a:prstGeom prst="rect">
              <a:avLst/>
            </a:prstGeom>
            <a:solidFill>
              <a:srgbClr val="DD7E6B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30</a:t>
              </a:r>
              <a:endParaRPr b="1" sz="1000"/>
            </a:p>
          </p:txBody>
        </p:sp>
      </p:grpSp>
      <p:grpSp>
        <p:nvGrpSpPr>
          <p:cNvPr id="922" name="Google Shape;922;p30"/>
          <p:cNvGrpSpPr/>
          <p:nvPr/>
        </p:nvGrpSpPr>
        <p:grpSpPr>
          <a:xfrm>
            <a:off x="2919297" y="1309400"/>
            <a:ext cx="304800" cy="562902"/>
            <a:chOff x="2919300" y="1309400"/>
            <a:chExt cx="304800" cy="562902"/>
          </a:xfrm>
        </p:grpSpPr>
        <p:pic>
          <p:nvPicPr>
            <p:cNvPr id="923" name="Google Shape;923;p30" title="DemonSlayer_10.png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919300" y="1309400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24" name="Google Shape;924;p30"/>
            <p:cNvSpPr txBox="1"/>
            <p:nvPr/>
          </p:nvSpPr>
          <p:spPr>
            <a:xfrm>
              <a:off x="2942558" y="1634102"/>
              <a:ext cx="258300" cy="238200"/>
            </a:xfrm>
            <a:prstGeom prst="rect">
              <a:avLst/>
            </a:prstGeom>
            <a:solidFill>
              <a:srgbClr val="FFE599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10</a:t>
              </a:r>
              <a:endParaRPr b="1" sz="1000"/>
            </a:p>
          </p:txBody>
        </p:sp>
      </p:grpSp>
      <p:cxnSp>
        <p:nvCxnSpPr>
          <p:cNvPr id="925" name="Google Shape;925;p30"/>
          <p:cNvCxnSpPr>
            <a:stCxn id="919" idx="3"/>
            <a:endCxn id="923" idx="1"/>
          </p:cNvCxnSpPr>
          <p:nvPr/>
        </p:nvCxnSpPr>
        <p:spPr>
          <a:xfrm>
            <a:off x="2487847" y="1461788"/>
            <a:ext cx="43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926" name="Google Shape;926;p30"/>
          <p:cNvCxnSpPr>
            <a:stCxn id="923" idx="3"/>
            <a:endCxn id="927" idx="1"/>
          </p:cNvCxnSpPr>
          <p:nvPr/>
        </p:nvCxnSpPr>
        <p:spPr>
          <a:xfrm>
            <a:off x="3224097" y="1461800"/>
            <a:ext cx="43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grpSp>
        <p:nvGrpSpPr>
          <p:cNvPr id="928" name="Google Shape;928;p30"/>
          <p:cNvGrpSpPr/>
          <p:nvPr/>
        </p:nvGrpSpPr>
        <p:grpSpPr>
          <a:xfrm>
            <a:off x="3655547" y="1309400"/>
            <a:ext cx="304800" cy="562902"/>
            <a:chOff x="3655550" y="1309400"/>
            <a:chExt cx="304800" cy="562902"/>
          </a:xfrm>
        </p:grpSpPr>
        <p:pic>
          <p:nvPicPr>
            <p:cNvPr id="927" name="Google Shape;927;p30" title="DemonSlayer_4.png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655550" y="1309400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29" name="Google Shape;929;p30"/>
            <p:cNvSpPr txBox="1"/>
            <p:nvPr/>
          </p:nvSpPr>
          <p:spPr>
            <a:xfrm>
              <a:off x="3678808" y="1634102"/>
              <a:ext cx="258300" cy="238200"/>
            </a:xfrm>
            <a:prstGeom prst="rect">
              <a:avLst/>
            </a:prstGeom>
            <a:solidFill>
              <a:srgbClr val="FFE599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12</a:t>
              </a:r>
              <a:endParaRPr b="1" sz="1000"/>
            </a:p>
          </p:txBody>
        </p:sp>
      </p:grpSp>
      <p:grpSp>
        <p:nvGrpSpPr>
          <p:cNvPr id="930" name="Google Shape;930;p30"/>
          <p:cNvGrpSpPr/>
          <p:nvPr/>
        </p:nvGrpSpPr>
        <p:grpSpPr>
          <a:xfrm>
            <a:off x="4391797" y="1309400"/>
            <a:ext cx="304800" cy="562902"/>
            <a:chOff x="4391800" y="1309400"/>
            <a:chExt cx="304800" cy="562902"/>
          </a:xfrm>
        </p:grpSpPr>
        <p:pic>
          <p:nvPicPr>
            <p:cNvPr id="931" name="Google Shape;931;p30" title="DemonSlayer_8.png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4391800" y="1309400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32" name="Google Shape;932;p30"/>
            <p:cNvSpPr txBox="1"/>
            <p:nvPr/>
          </p:nvSpPr>
          <p:spPr>
            <a:xfrm>
              <a:off x="4415058" y="1634102"/>
              <a:ext cx="258300" cy="238200"/>
            </a:xfrm>
            <a:prstGeom prst="rect">
              <a:avLst/>
            </a:prstGeom>
            <a:solidFill>
              <a:srgbClr val="FFE599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17</a:t>
              </a:r>
              <a:endParaRPr b="1" sz="1000"/>
            </a:p>
          </p:txBody>
        </p:sp>
      </p:grpSp>
      <p:cxnSp>
        <p:nvCxnSpPr>
          <p:cNvPr id="933" name="Google Shape;933;p30"/>
          <p:cNvCxnSpPr>
            <a:stCxn id="927" idx="3"/>
            <a:endCxn id="931" idx="1"/>
          </p:cNvCxnSpPr>
          <p:nvPr/>
        </p:nvCxnSpPr>
        <p:spPr>
          <a:xfrm>
            <a:off x="3960347" y="1461800"/>
            <a:ext cx="43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934" name="Google Shape;934;p30"/>
          <p:cNvCxnSpPr>
            <a:stCxn id="931" idx="3"/>
            <a:endCxn id="935" idx="1"/>
          </p:cNvCxnSpPr>
          <p:nvPr/>
        </p:nvCxnSpPr>
        <p:spPr>
          <a:xfrm>
            <a:off x="4696597" y="1461800"/>
            <a:ext cx="43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grpSp>
        <p:nvGrpSpPr>
          <p:cNvPr id="936" name="Google Shape;936;p30"/>
          <p:cNvGrpSpPr/>
          <p:nvPr/>
        </p:nvGrpSpPr>
        <p:grpSpPr>
          <a:xfrm>
            <a:off x="5128047" y="1309400"/>
            <a:ext cx="304800" cy="562902"/>
            <a:chOff x="5128050" y="1309400"/>
            <a:chExt cx="304800" cy="562902"/>
          </a:xfrm>
        </p:grpSpPr>
        <p:pic>
          <p:nvPicPr>
            <p:cNvPr id="935" name="Google Shape;935;p30" title="DemonSlayer_6.png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128050" y="1309400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37" name="Google Shape;937;p30"/>
            <p:cNvSpPr txBox="1"/>
            <p:nvPr/>
          </p:nvSpPr>
          <p:spPr>
            <a:xfrm>
              <a:off x="5151308" y="1634102"/>
              <a:ext cx="258300" cy="238200"/>
            </a:xfrm>
            <a:prstGeom prst="rect">
              <a:avLst/>
            </a:prstGeom>
            <a:solidFill>
              <a:srgbClr val="9FC5E8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24</a:t>
              </a:r>
              <a:endParaRPr b="1" sz="1000"/>
            </a:p>
          </p:txBody>
        </p:sp>
      </p:grpSp>
      <p:cxnSp>
        <p:nvCxnSpPr>
          <p:cNvPr id="938" name="Google Shape;938;p30"/>
          <p:cNvCxnSpPr>
            <a:stCxn id="935" idx="3"/>
            <a:endCxn id="939" idx="1"/>
          </p:cNvCxnSpPr>
          <p:nvPr/>
        </p:nvCxnSpPr>
        <p:spPr>
          <a:xfrm>
            <a:off x="5432847" y="1461800"/>
            <a:ext cx="43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grpSp>
        <p:nvGrpSpPr>
          <p:cNvPr id="940" name="Google Shape;940;p30"/>
          <p:cNvGrpSpPr/>
          <p:nvPr/>
        </p:nvGrpSpPr>
        <p:grpSpPr>
          <a:xfrm>
            <a:off x="5864297" y="1309400"/>
            <a:ext cx="304800" cy="562902"/>
            <a:chOff x="5864288" y="1309400"/>
            <a:chExt cx="304800" cy="562902"/>
          </a:xfrm>
        </p:grpSpPr>
        <p:pic>
          <p:nvPicPr>
            <p:cNvPr id="939" name="Google Shape;939;p30" title="DemonSlayer_10.png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864288" y="1309400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41" name="Google Shape;941;p30"/>
            <p:cNvSpPr txBox="1"/>
            <p:nvPr/>
          </p:nvSpPr>
          <p:spPr>
            <a:xfrm>
              <a:off x="5887558" y="1634102"/>
              <a:ext cx="258300" cy="238200"/>
            </a:xfrm>
            <a:prstGeom prst="rect">
              <a:avLst/>
            </a:prstGeom>
            <a:solidFill>
              <a:srgbClr val="FFE599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14</a:t>
              </a:r>
              <a:endParaRPr b="1" sz="1000"/>
            </a:p>
          </p:txBody>
        </p:sp>
      </p:grpSp>
      <p:grpSp>
        <p:nvGrpSpPr>
          <p:cNvPr id="942" name="Google Shape;942;p30"/>
          <p:cNvGrpSpPr/>
          <p:nvPr/>
        </p:nvGrpSpPr>
        <p:grpSpPr>
          <a:xfrm>
            <a:off x="6600547" y="1309394"/>
            <a:ext cx="304800" cy="562908"/>
            <a:chOff x="1511925" y="1366381"/>
            <a:chExt cx="304800" cy="562908"/>
          </a:xfrm>
        </p:grpSpPr>
        <p:pic>
          <p:nvPicPr>
            <p:cNvPr id="943" name="Google Shape;943;p30" title="DemonSlayer_7.png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1511925" y="1366381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44" name="Google Shape;944;p30"/>
            <p:cNvSpPr txBox="1"/>
            <p:nvPr/>
          </p:nvSpPr>
          <p:spPr>
            <a:xfrm>
              <a:off x="1535177" y="1691089"/>
              <a:ext cx="258300" cy="238200"/>
            </a:xfrm>
            <a:prstGeom prst="rect">
              <a:avLst/>
            </a:prstGeom>
            <a:solidFill>
              <a:srgbClr val="9FC5E8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26</a:t>
              </a:r>
              <a:endParaRPr b="1" sz="1000"/>
            </a:p>
          </p:txBody>
        </p:sp>
      </p:grpSp>
      <p:cxnSp>
        <p:nvCxnSpPr>
          <p:cNvPr id="945" name="Google Shape;945;p30"/>
          <p:cNvCxnSpPr>
            <a:stCxn id="939" idx="3"/>
            <a:endCxn id="943" idx="1"/>
          </p:cNvCxnSpPr>
          <p:nvPr/>
        </p:nvCxnSpPr>
        <p:spPr>
          <a:xfrm>
            <a:off x="6169097" y="1461800"/>
            <a:ext cx="43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grpSp>
        <p:nvGrpSpPr>
          <p:cNvPr id="946" name="Google Shape;946;p30"/>
          <p:cNvGrpSpPr/>
          <p:nvPr/>
        </p:nvGrpSpPr>
        <p:grpSpPr>
          <a:xfrm>
            <a:off x="7336797" y="1309388"/>
            <a:ext cx="304800" cy="562914"/>
            <a:chOff x="2248175" y="1366375"/>
            <a:chExt cx="304800" cy="562914"/>
          </a:xfrm>
        </p:grpSpPr>
        <p:pic>
          <p:nvPicPr>
            <p:cNvPr id="947" name="Google Shape;947;p30" title="DemonSlayer_8.png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248175" y="1366375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48" name="Google Shape;948;p30"/>
            <p:cNvSpPr txBox="1"/>
            <p:nvPr/>
          </p:nvSpPr>
          <p:spPr>
            <a:xfrm>
              <a:off x="2272436" y="1691089"/>
              <a:ext cx="258300" cy="238200"/>
            </a:xfrm>
            <a:prstGeom prst="rect">
              <a:avLst/>
            </a:prstGeom>
            <a:solidFill>
              <a:srgbClr val="FFE599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19</a:t>
              </a:r>
              <a:endParaRPr b="1" sz="1000"/>
            </a:p>
          </p:txBody>
        </p:sp>
      </p:grpSp>
      <p:cxnSp>
        <p:nvCxnSpPr>
          <p:cNvPr id="949" name="Google Shape;949;p30"/>
          <p:cNvCxnSpPr>
            <a:stCxn id="943" idx="3"/>
            <a:endCxn id="947" idx="1"/>
          </p:cNvCxnSpPr>
          <p:nvPr/>
        </p:nvCxnSpPr>
        <p:spPr>
          <a:xfrm>
            <a:off x="6905347" y="1461794"/>
            <a:ext cx="43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950" name="Google Shape;950;p30"/>
          <p:cNvCxnSpPr>
            <a:stCxn id="947" idx="3"/>
            <a:endCxn id="951" idx="1"/>
          </p:cNvCxnSpPr>
          <p:nvPr/>
        </p:nvCxnSpPr>
        <p:spPr>
          <a:xfrm>
            <a:off x="7641597" y="1461788"/>
            <a:ext cx="43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grpSp>
        <p:nvGrpSpPr>
          <p:cNvPr id="952" name="Google Shape;952;p30"/>
          <p:cNvGrpSpPr/>
          <p:nvPr/>
        </p:nvGrpSpPr>
        <p:grpSpPr>
          <a:xfrm>
            <a:off x="8073050" y="1309400"/>
            <a:ext cx="304800" cy="562902"/>
            <a:chOff x="8073050" y="1309400"/>
            <a:chExt cx="304800" cy="562902"/>
          </a:xfrm>
        </p:grpSpPr>
        <p:pic>
          <p:nvPicPr>
            <p:cNvPr id="951" name="Google Shape;951;p30" title="DemonSlayer_10.png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8073050" y="1309400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53" name="Google Shape;953;p30"/>
            <p:cNvSpPr txBox="1"/>
            <p:nvPr/>
          </p:nvSpPr>
          <p:spPr>
            <a:xfrm>
              <a:off x="8096308" y="1634102"/>
              <a:ext cx="258300" cy="238200"/>
            </a:xfrm>
            <a:prstGeom prst="rect">
              <a:avLst/>
            </a:prstGeom>
            <a:solidFill>
              <a:srgbClr val="FFE599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15</a:t>
              </a:r>
              <a:endParaRPr b="1" sz="1000"/>
            </a:p>
          </p:txBody>
        </p:sp>
      </p:grpSp>
      <p:cxnSp>
        <p:nvCxnSpPr>
          <p:cNvPr id="954" name="Google Shape;954;p30"/>
          <p:cNvCxnSpPr>
            <a:stCxn id="955" idx="3"/>
            <a:endCxn id="956" idx="1"/>
          </p:cNvCxnSpPr>
          <p:nvPr/>
        </p:nvCxnSpPr>
        <p:spPr>
          <a:xfrm>
            <a:off x="1015347" y="2356628"/>
            <a:ext cx="43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grpSp>
        <p:nvGrpSpPr>
          <p:cNvPr id="957" name="Google Shape;957;p30"/>
          <p:cNvGrpSpPr/>
          <p:nvPr/>
        </p:nvGrpSpPr>
        <p:grpSpPr>
          <a:xfrm>
            <a:off x="710547" y="2204228"/>
            <a:ext cx="304800" cy="562901"/>
            <a:chOff x="775675" y="1366381"/>
            <a:chExt cx="304800" cy="562901"/>
          </a:xfrm>
        </p:grpSpPr>
        <p:pic>
          <p:nvPicPr>
            <p:cNvPr id="955" name="Google Shape;955;p30" title="DemonSlayer_9.png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775675" y="1366381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58" name="Google Shape;958;p30"/>
            <p:cNvSpPr txBox="1"/>
            <p:nvPr/>
          </p:nvSpPr>
          <p:spPr>
            <a:xfrm>
              <a:off x="797827" y="1691082"/>
              <a:ext cx="258300" cy="238200"/>
            </a:xfrm>
            <a:prstGeom prst="rect">
              <a:avLst/>
            </a:prstGeom>
            <a:solidFill>
              <a:srgbClr val="9FC5E8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24</a:t>
              </a:r>
              <a:endParaRPr b="1" sz="1000"/>
            </a:p>
          </p:txBody>
        </p:sp>
      </p:grpSp>
      <p:grpSp>
        <p:nvGrpSpPr>
          <p:cNvPr id="959" name="Google Shape;959;p30"/>
          <p:cNvGrpSpPr/>
          <p:nvPr/>
        </p:nvGrpSpPr>
        <p:grpSpPr>
          <a:xfrm>
            <a:off x="1446797" y="2204228"/>
            <a:ext cx="304800" cy="562908"/>
            <a:chOff x="1511925" y="1366381"/>
            <a:chExt cx="304800" cy="562908"/>
          </a:xfrm>
        </p:grpSpPr>
        <p:pic>
          <p:nvPicPr>
            <p:cNvPr id="956" name="Google Shape;956;p30" title="DemonSlayer_1.png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1511925" y="1366381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60" name="Google Shape;960;p30"/>
            <p:cNvSpPr txBox="1"/>
            <p:nvPr/>
          </p:nvSpPr>
          <p:spPr>
            <a:xfrm>
              <a:off x="1535177" y="1691089"/>
              <a:ext cx="258300" cy="238200"/>
            </a:xfrm>
            <a:prstGeom prst="rect">
              <a:avLst/>
            </a:prstGeom>
            <a:solidFill>
              <a:srgbClr val="9FC5E8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24</a:t>
              </a:r>
              <a:endParaRPr b="1" sz="1000"/>
            </a:p>
          </p:txBody>
        </p:sp>
      </p:grpSp>
      <p:cxnSp>
        <p:nvCxnSpPr>
          <p:cNvPr id="961" name="Google Shape;961;p30"/>
          <p:cNvCxnSpPr>
            <a:stCxn id="956" idx="3"/>
            <a:endCxn id="962" idx="1"/>
          </p:cNvCxnSpPr>
          <p:nvPr/>
        </p:nvCxnSpPr>
        <p:spPr>
          <a:xfrm>
            <a:off x="1751597" y="2356628"/>
            <a:ext cx="43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grpSp>
        <p:nvGrpSpPr>
          <p:cNvPr id="963" name="Google Shape;963;p30"/>
          <p:cNvGrpSpPr/>
          <p:nvPr/>
        </p:nvGrpSpPr>
        <p:grpSpPr>
          <a:xfrm>
            <a:off x="2183047" y="2204222"/>
            <a:ext cx="304800" cy="562914"/>
            <a:chOff x="2248175" y="1366375"/>
            <a:chExt cx="304800" cy="562914"/>
          </a:xfrm>
        </p:grpSpPr>
        <p:pic>
          <p:nvPicPr>
            <p:cNvPr id="962" name="Google Shape;962;p30" title="DemonSlayer_5.png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2248175" y="1366375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64" name="Google Shape;964;p30"/>
            <p:cNvSpPr txBox="1"/>
            <p:nvPr/>
          </p:nvSpPr>
          <p:spPr>
            <a:xfrm>
              <a:off x="2272436" y="1691089"/>
              <a:ext cx="258300" cy="238200"/>
            </a:xfrm>
            <a:prstGeom prst="rect">
              <a:avLst/>
            </a:prstGeom>
            <a:solidFill>
              <a:srgbClr val="9FC5E8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20</a:t>
              </a:r>
              <a:endParaRPr b="1" sz="1000"/>
            </a:p>
          </p:txBody>
        </p:sp>
      </p:grpSp>
      <p:grpSp>
        <p:nvGrpSpPr>
          <p:cNvPr id="965" name="Google Shape;965;p30"/>
          <p:cNvGrpSpPr/>
          <p:nvPr/>
        </p:nvGrpSpPr>
        <p:grpSpPr>
          <a:xfrm>
            <a:off x="2919297" y="2204235"/>
            <a:ext cx="304800" cy="562902"/>
            <a:chOff x="2919300" y="1309400"/>
            <a:chExt cx="304800" cy="562902"/>
          </a:xfrm>
        </p:grpSpPr>
        <p:pic>
          <p:nvPicPr>
            <p:cNvPr id="966" name="Google Shape;966;p30" title="DemonSlayer_7.png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2919300" y="1309400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67" name="Google Shape;967;p30"/>
            <p:cNvSpPr txBox="1"/>
            <p:nvPr/>
          </p:nvSpPr>
          <p:spPr>
            <a:xfrm>
              <a:off x="2942558" y="1634102"/>
              <a:ext cx="258300" cy="238200"/>
            </a:xfrm>
            <a:prstGeom prst="rect">
              <a:avLst/>
            </a:prstGeom>
            <a:solidFill>
              <a:srgbClr val="9FC5E8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29</a:t>
              </a:r>
              <a:endParaRPr b="1" sz="1000"/>
            </a:p>
          </p:txBody>
        </p:sp>
      </p:grpSp>
      <p:cxnSp>
        <p:nvCxnSpPr>
          <p:cNvPr id="968" name="Google Shape;968;p30"/>
          <p:cNvCxnSpPr>
            <a:stCxn id="962" idx="3"/>
            <a:endCxn id="966" idx="1"/>
          </p:cNvCxnSpPr>
          <p:nvPr/>
        </p:nvCxnSpPr>
        <p:spPr>
          <a:xfrm>
            <a:off x="2487847" y="2356622"/>
            <a:ext cx="43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969" name="Google Shape;969;p30"/>
          <p:cNvCxnSpPr>
            <a:stCxn id="966" idx="3"/>
            <a:endCxn id="970" idx="1"/>
          </p:cNvCxnSpPr>
          <p:nvPr/>
        </p:nvCxnSpPr>
        <p:spPr>
          <a:xfrm>
            <a:off x="3224097" y="2356635"/>
            <a:ext cx="43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971" name="Google Shape;971;p30"/>
          <p:cNvCxnSpPr>
            <a:stCxn id="951" idx="3"/>
            <a:endCxn id="955" idx="1"/>
          </p:cNvCxnSpPr>
          <p:nvPr/>
        </p:nvCxnSpPr>
        <p:spPr>
          <a:xfrm flipH="1">
            <a:off x="710450" y="1461800"/>
            <a:ext cx="7667400" cy="894900"/>
          </a:xfrm>
          <a:prstGeom prst="bentConnector5">
            <a:avLst>
              <a:gd fmla="val -3106" name="adj1"/>
              <a:gd fmla="val 64080" name="adj2"/>
              <a:gd fmla="val 103104" name="adj3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grpSp>
        <p:nvGrpSpPr>
          <p:cNvPr id="972" name="Google Shape;972;p30"/>
          <p:cNvGrpSpPr/>
          <p:nvPr/>
        </p:nvGrpSpPr>
        <p:grpSpPr>
          <a:xfrm>
            <a:off x="3655547" y="2204235"/>
            <a:ext cx="304800" cy="562902"/>
            <a:chOff x="3655550" y="1309400"/>
            <a:chExt cx="304800" cy="562902"/>
          </a:xfrm>
        </p:grpSpPr>
        <p:pic>
          <p:nvPicPr>
            <p:cNvPr id="970" name="Google Shape;970;p30" title="DemonSlayer_6.png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655550" y="1309400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73" name="Google Shape;973;p30"/>
            <p:cNvSpPr txBox="1"/>
            <p:nvPr/>
          </p:nvSpPr>
          <p:spPr>
            <a:xfrm>
              <a:off x="3678808" y="1634102"/>
              <a:ext cx="258300" cy="238200"/>
            </a:xfrm>
            <a:prstGeom prst="rect">
              <a:avLst/>
            </a:prstGeom>
            <a:solidFill>
              <a:srgbClr val="9FC5E8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25</a:t>
              </a:r>
              <a:endParaRPr b="1" sz="1000"/>
            </a:p>
          </p:txBody>
        </p:sp>
      </p:grpSp>
      <p:sp>
        <p:nvSpPr>
          <p:cNvPr id="974" name="Google Shape;974;p30"/>
          <p:cNvSpPr txBox="1"/>
          <p:nvPr/>
        </p:nvSpPr>
        <p:spPr>
          <a:xfrm>
            <a:off x="170675" y="3183150"/>
            <a:ext cx="8797800" cy="17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2000">
                <a:solidFill>
                  <a:srgbClr val="0000FF"/>
                </a:solidFill>
                <a:latin typeface="Dongle"/>
                <a:ea typeface="Dongle"/>
                <a:cs typeface="Dongle"/>
                <a:sym typeface="Dongle"/>
              </a:rPr>
              <a:t>해설</a:t>
            </a:r>
            <a:r>
              <a:rPr lang="ko" sz="2000">
                <a:latin typeface="Dongle"/>
                <a:ea typeface="Dongle"/>
                <a:cs typeface="Dongle"/>
                <a:sym typeface="Dongle"/>
              </a:rPr>
              <a:t>: </a:t>
            </a:r>
            <a:r>
              <a:rPr lang="ko" sz="2000">
                <a:latin typeface="Dongle"/>
                <a:ea typeface="Dongle"/>
                <a:cs typeface="Dongle"/>
                <a:sym typeface="Dongle"/>
              </a:rPr>
              <a:t>컨티에서도 역시나</a:t>
            </a:r>
            <a:r>
              <a:rPr lang="ko" sz="2000">
                <a:latin typeface="Dongle"/>
                <a:ea typeface="Dongle"/>
                <a:cs typeface="Dongle"/>
                <a:sym typeface="Dongle"/>
              </a:rPr>
              <a:t> </a:t>
            </a:r>
            <a:r>
              <a:rPr lang="ko" sz="2000">
                <a:solidFill>
                  <a:srgbClr val="674EA7"/>
                </a:solidFill>
                <a:latin typeface="Dongle"/>
                <a:ea typeface="Dongle"/>
                <a:cs typeface="Dongle"/>
                <a:sym typeface="Dongle"/>
              </a:rPr>
              <a:t>데몬 베인 및 아메시스틴 인트루젼 </a:t>
            </a:r>
            <a:r>
              <a:rPr lang="ko" sz="2000">
                <a:latin typeface="Dongle"/>
                <a:ea typeface="Dongle"/>
                <a:cs typeface="Dongle"/>
                <a:sym typeface="Dongle"/>
              </a:rPr>
              <a:t>스킬의 딜왜곡이 </a:t>
            </a:r>
            <a:r>
              <a:rPr lang="ko" sz="2000">
                <a:latin typeface="Dongle"/>
                <a:ea typeface="Dongle"/>
                <a:cs typeface="Dongle"/>
                <a:sym typeface="Dongle"/>
              </a:rPr>
              <a:t>있습니다. 다만 리웨보다는 타격이 덜합니다.</a:t>
            </a:r>
            <a:r>
              <a:rPr lang="ko" sz="2000">
                <a:latin typeface="Dongle"/>
                <a:ea typeface="Dongle"/>
                <a:cs typeface="Dongle"/>
                <a:sym typeface="Dongle"/>
              </a:rPr>
              <a:t> </a:t>
            </a:r>
            <a:r>
              <a:rPr lang="ko" sz="2000">
                <a:latin typeface="Dongle"/>
                <a:ea typeface="Dongle"/>
                <a:cs typeface="Dongle"/>
                <a:sym typeface="Dongle"/>
              </a:rPr>
              <a:t>리웨에서는</a:t>
            </a:r>
            <a:r>
              <a:rPr lang="ko" sz="2000">
                <a:latin typeface="Dongle"/>
                <a:ea typeface="Dongle"/>
                <a:cs typeface="Dongle"/>
                <a:sym typeface="Dongle"/>
              </a:rPr>
              <a:t> 평딜과 관련된 헥사 코어들은 거의 방치된 상태</a:t>
            </a:r>
            <a:r>
              <a:rPr lang="ko" sz="2000">
                <a:latin typeface="Dongle"/>
                <a:ea typeface="Dongle"/>
                <a:cs typeface="Dongle"/>
                <a:sym typeface="Dongle"/>
              </a:rPr>
              <a:t>에서 강화를 진행했으나, 컨티는 조금 양상이 다릅니다. 컨티에서는 </a:t>
            </a:r>
            <a:r>
              <a:rPr lang="ko" sz="2000">
                <a:solidFill>
                  <a:srgbClr val="674EA7"/>
                </a:solidFill>
                <a:latin typeface="Dongle"/>
                <a:ea typeface="Dongle"/>
                <a:cs typeface="Dongle"/>
                <a:sym typeface="Dongle"/>
              </a:rPr>
              <a:t>요르문간드</a:t>
            </a:r>
            <a:r>
              <a:rPr lang="ko" sz="2000">
                <a:latin typeface="Dongle"/>
                <a:ea typeface="Dongle"/>
                <a:cs typeface="Dongle"/>
                <a:sym typeface="Dongle"/>
              </a:rPr>
              <a:t>를 방치하고 </a:t>
            </a:r>
            <a:r>
              <a:rPr lang="ko" sz="2000">
                <a:solidFill>
                  <a:srgbClr val="674EA7"/>
                </a:solidFill>
                <a:latin typeface="Dongle"/>
                <a:ea typeface="Dongle"/>
                <a:cs typeface="Dongle"/>
                <a:sym typeface="Dongle"/>
              </a:rPr>
              <a:t>오르트로스, 서버러스 VI 그리고 데빌 크라이 VI</a:t>
            </a:r>
            <a:r>
              <a:rPr lang="ko" sz="2000">
                <a:latin typeface="Dongle"/>
                <a:ea typeface="Dongle"/>
                <a:cs typeface="Dongle"/>
                <a:sym typeface="Dongle"/>
              </a:rPr>
              <a:t> 위주의 강화를 진행합니다.</a:t>
            </a:r>
            <a:endParaRPr sz="2000">
              <a:latin typeface="Dongle"/>
              <a:ea typeface="Dongle"/>
              <a:cs typeface="Dongle"/>
              <a:sym typeface="Dongle"/>
            </a:endParaRPr>
          </a:p>
        </p:txBody>
      </p:sp>
      <p:cxnSp>
        <p:nvCxnSpPr>
          <p:cNvPr id="975" name="Google Shape;975;p30"/>
          <p:cNvCxnSpPr>
            <a:stCxn id="970" idx="3"/>
            <a:endCxn id="976" idx="1"/>
          </p:cNvCxnSpPr>
          <p:nvPr/>
        </p:nvCxnSpPr>
        <p:spPr>
          <a:xfrm>
            <a:off x="3960347" y="2356635"/>
            <a:ext cx="43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grpSp>
        <p:nvGrpSpPr>
          <p:cNvPr id="977" name="Google Shape;977;p30"/>
          <p:cNvGrpSpPr/>
          <p:nvPr/>
        </p:nvGrpSpPr>
        <p:grpSpPr>
          <a:xfrm>
            <a:off x="4391797" y="2204225"/>
            <a:ext cx="304800" cy="562902"/>
            <a:chOff x="3655550" y="1309400"/>
            <a:chExt cx="304800" cy="562902"/>
          </a:xfrm>
        </p:grpSpPr>
        <p:pic>
          <p:nvPicPr>
            <p:cNvPr id="976" name="Google Shape;976;p30" title="DemonSlayer_1.png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3655550" y="1309400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78" name="Google Shape;978;p30"/>
            <p:cNvSpPr txBox="1"/>
            <p:nvPr/>
          </p:nvSpPr>
          <p:spPr>
            <a:xfrm>
              <a:off x="3678808" y="1634102"/>
              <a:ext cx="258300" cy="238200"/>
            </a:xfrm>
            <a:prstGeom prst="rect">
              <a:avLst/>
            </a:prstGeom>
            <a:solidFill>
              <a:srgbClr val="DD7E6B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30</a:t>
              </a:r>
              <a:endParaRPr b="1" sz="1000"/>
            </a:p>
          </p:txBody>
        </p:sp>
      </p:grpSp>
      <p:grpSp>
        <p:nvGrpSpPr>
          <p:cNvPr id="979" name="Google Shape;979;p30"/>
          <p:cNvGrpSpPr/>
          <p:nvPr/>
        </p:nvGrpSpPr>
        <p:grpSpPr>
          <a:xfrm>
            <a:off x="5128047" y="2204222"/>
            <a:ext cx="304800" cy="562914"/>
            <a:chOff x="2248175" y="1366375"/>
            <a:chExt cx="304800" cy="562914"/>
          </a:xfrm>
        </p:grpSpPr>
        <p:pic>
          <p:nvPicPr>
            <p:cNvPr id="980" name="Google Shape;980;p30" title="DemonSlayer_6.png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248175" y="1366375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81" name="Google Shape;981;p30"/>
            <p:cNvSpPr txBox="1"/>
            <p:nvPr/>
          </p:nvSpPr>
          <p:spPr>
            <a:xfrm>
              <a:off x="2272436" y="1691089"/>
              <a:ext cx="258300" cy="238200"/>
            </a:xfrm>
            <a:prstGeom prst="rect">
              <a:avLst/>
            </a:prstGeom>
            <a:solidFill>
              <a:srgbClr val="DD7E6B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30</a:t>
              </a:r>
              <a:endParaRPr b="1" sz="1000"/>
            </a:p>
          </p:txBody>
        </p:sp>
      </p:grpSp>
      <p:cxnSp>
        <p:nvCxnSpPr>
          <p:cNvPr id="982" name="Google Shape;982;p30"/>
          <p:cNvCxnSpPr>
            <a:stCxn id="976" idx="3"/>
            <a:endCxn id="980" idx="1"/>
          </p:cNvCxnSpPr>
          <p:nvPr/>
        </p:nvCxnSpPr>
        <p:spPr>
          <a:xfrm>
            <a:off x="4696597" y="2356625"/>
            <a:ext cx="43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grpSp>
        <p:nvGrpSpPr>
          <p:cNvPr id="983" name="Google Shape;983;p30"/>
          <p:cNvGrpSpPr/>
          <p:nvPr/>
        </p:nvGrpSpPr>
        <p:grpSpPr>
          <a:xfrm>
            <a:off x="5864300" y="2204225"/>
            <a:ext cx="304800" cy="562902"/>
            <a:chOff x="8073050" y="1309400"/>
            <a:chExt cx="304800" cy="562902"/>
          </a:xfrm>
        </p:grpSpPr>
        <p:pic>
          <p:nvPicPr>
            <p:cNvPr id="984" name="Google Shape;984;p30" title="DemonSlayer_8.png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8073050" y="1309400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85" name="Google Shape;985;p30"/>
            <p:cNvSpPr txBox="1"/>
            <p:nvPr/>
          </p:nvSpPr>
          <p:spPr>
            <a:xfrm>
              <a:off x="8096308" y="1634102"/>
              <a:ext cx="258300" cy="238200"/>
            </a:xfrm>
            <a:prstGeom prst="rect">
              <a:avLst/>
            </a:prstGeom>
            <a:solidFill>
              <a:srgbClr val="9FC5E8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24</a:t>
              </a:r>
              <a:endParaRPr b="1" sz="1000"/>
            </a:p>
          </p:txBody>
        </p:sp>
      </p:grpSp>
      <p:cxnSp>
        <p:nvCxnSpPr>
          <p:cNvPr id="986" name="Google Shape;986;p30"/>
          <p:cNvCxnSpPr>
            <a:stCxn id="980" idx="3"/>
            <a:endCxn id="984" idx="1"/>
          </p:cNvCxnSpPr>
          <p:nvPr/>
        </p:nvCxnSpPr>
        <p:spPr>
          <a:xfrm>
            <a:off x="5432847" y="2356622"/>
            <a:ext cx="43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grpSp>
        <p:nvGrpSpPr>
          <p:cNvPr id="987" name="Google Shape;987;p30"/>
          <p:cNvGrpSpPr/>
          <p:nvPr/>
        </p:nvGrpSpPr>
        <p:grpSpPr>
          <a:xfrm>
            <a:off x="6600550" y="2204225"/>
            <a:ext cx="304800" cy="562902"/>
            <a:chOff x="8073050" y="1309400"/>
            <a:chExt cx="304800" cy="562902"/>
          </a:xfrm>
        </p:grpSpPr>
        <p:pic>
          <p:nvPicPr>
            <p:cNvPr id="988" name="Google Shape;988;p30" title="DemonSlayer_9.png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8073050" y="1309400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89" name="Google Shape;989;p30"/>
            <p:cNvSpPr txBox="1"/>
            <p:nvPr/>
          </p:nvSpPr>
          <p:spPr>
            <a:xfrm>
              <a:off x="8096308" y="1634102"/>
              <a:ext cx="258300" cy="238200"/>
            </a:xfrm>
            <a:prstGeom prst="rect">
              <a:avLst/>
            </a:prstGeom>
            <a:solidFill>
              <a:srgbClr val="9FC5E8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28</a:t>
              </a:r>
              <a:endParaRPr b="1" sz="1000"/>
            </a:p>
          </p:txBody>
        </p:sp>
      </p:grpSp>
      <p:cxnSp>
        <p:nvCxnSpPr>
          <p:cNvPr id="990" name="Google Shape;990;p30"/>
          <p:cNvCxnSpPr>
            <a:stCxn id="984" idx="3"/>
            <a:endCxn id="988" idx="1"/>
          </p:cNvCxnSpPr>
          <p:nvPr/>
        </p:nvCxnSpPr>
        <p:spPr>
          <a:xfrm>
            <a:off x="6169100" y="2356625"/>
            <a:ext cx="43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grpSp>
        <p:nvGrpSpPr>
          <p:cNvPr id="991" name="Google Shape;991;p30"/>
          <p:cNvGrpSpPr/>
          <p:nvPr/>
        </p:nvGrpSpPr>
        <p:grpSpPr>
          <a:xfrm>
            <a:off x="7336797" y="2204213"/>
            <a:ext cx="304800" cy="562914"/>
            <a:chOff x="2248175" y="1366375"/>
            <a:chExt cx="304800" cy="562914"/>
          </a:xfrm>
        </p:grpSpPr>
        <p:pic>
          <p:nvPicPr>
            <p:cNvPr id="992" name="Google Shape;992;p30" title="DemonSlayer_10.png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248175" y="1366375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93" name="Google Shape;993;p30"/>
            <p:cNvSpPr txBox="1"/>
            <p:nvPr/>
          </p:nvSpPr>
          <p:spPr>
            <a:xfrm>
              <a:off x="2272436" y="1691089"/>
              <a:ext cx="258300" cy="238200"/>
            </a:xfrm>
            <a:prstGeom prst="rect">
              <a:avLst/>
            </a:prstGeom>
            <a:solidFill>
              <a:srgbClr val="9FC5E8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20</a:t>
              </a:r>
              <a:endParaRPr b="1" sz="1000"/>
            </a:p>
          </p:txBody>
        </p:sp>
      </p:grpSp>
      <p:cxnSp>
        <p:nvCxnSpPr>
          <p:cNvPr id="994" name="Google Shape;994;p30"/>
          <p:cNvCxnSpPr>
            <a:stCxn id="988" idx="3"/>
            <a:endCxn id="992" idx="1"/>
          </p:cNvCxnSpPr>
          <p:nvPr/>
        </p:nvCxnSpPr>
        <p:spPr>
          <a:xfrm>
            <a:off x="6905350" y="2356625"/>
            <a:ext cx="43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995" name="Google Shape;995;p30"/>
          <p:cNvSpPr txBox="1"/>
          <p:nvPr/>
        </p:nvSpPr>
        <p:spPr>
          <a:xfrm>
            <a:off x="7131550" y="126200"/>
            <a:ext cx="18369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1600">
                <a:solidFill>
                  <a:srgbClr val="A64D79"/>
                </a:solidFill>
                <a:latin typeface="Dongle"/>
                <a:ea typeface="Dongle"/>
                <a:cs typeface="Dongle"/>
                <a:sym typeface="Dongle"/>
              </a:rPr>
              <a:t>3. 헥사강화순서(컨티)</a:t>
            </a:r>
            <a:endParaRPr sz="1600">
              <a:solidFill>
                <a:srgbClr val="A64D79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9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Google Shape;1000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  <p:sp>
        <p:nvSpPr>
          <p:cNvPr id="1001" name="Google Shape;1001;p31"/>
          <p:cNvSpPr/>
          <p:nvPr/>
        </p:nvSpPr>
        <p:spPr>
          <a:xfrm flipH="1" rot="10800000">
            <a:off x="31475" y="31825"/>
            <a:ext cx="9076200" cy="5061300"/>
          </a:xfrm>
          <a:prstGeom prst="snip1Rect">
            <a:avLst>
              <a:gd fmla="val 16667" name="adj"/>
            </a:avLst>
          </a:prstGeom>
          <a:noFill/>
          <a:ln cap="flat" cmpd="sng" w="114300">
            <a:solidFill>
              <a:srgbClr val="B4A7D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2" name="Google Shape;1002;p31"/>
          <p:cNvSpPr/>
          <p:nvPr/>
        </p:nvSpPr>
        <p:spPr>
          <a:xfrm flipH="1" rot="10800000">
            <a:off x="133825" y="126197"/>
            <a:ext cx="8879700" cy="4888200"/>
          </a:xfrm>
          <a:prstGeom prst="snip1Rect">
            <a:avLst>
              <a:gd fmla="val 16667" name="adj"/>
            </a:avLst>
          </a:prstGeom>
          <a:solidFill>
            <a:srgbClr val="E9E5F2"/>
          </a:solidFill>
          <a:ln cap="flat" cmpd="sng" w="114300">
            <a:solidFill>
              <a:srgbClr val="D9D2E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3" name="Google Shape;1003;p31"/>
          <p:cNvSpPr/>
          <p:nvPr/>
        </p:nvSpPr>
        <p:spPr>
          <a:xfrm>
            <a:off x="204675" y="201225"/>
            <a:ext cx="8745600" cy="47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4800">
                <a:solidFill>
                  <a:srgbClr val="351C75"/>
                </a:solidFill>
                <a:latin typeface="Dongle"/>
                <a:ea typeface="Dongle"/>
                <a:cs typeface="Dongle"/>
                <a:sym typeface="Dongle"/>
              </a:rPr>
              <a:t>유니온 챔피언 이후 - 카오스 칼로스(~106,000)</a:t>
            </a:r>
            <a:endParaRPr sz="4800">
              <a:solidFill>
                <a:srgbClr val="351C75"/>
              </a:solidFill>
              <a:latin typeface="Dongle"/>
              <a:ea typeface="Dongle"/>
              <a:cs typeface="Dongle"/>
              <a:sym typeface="Dongl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latin typeface="Dongle"/>
              <a:ea typeface="Dongle"/>
              <a:cs typeface="Dongle"/>
              <a:sym typeface="Dongl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A64D79"/>
              </a:solidFill>
              <a:latin typeface="Dongle"/>
              <a:ea typeface="Dongle"/>
              <a:cs typeface="Dongle"/>
              <a:sym typeface="Dongle"/>
            </a:endParaRPr>
          </a:p>
        </p:txBody>
      </p:sp>
      <p:sp>
        <p:nvSpPr>
          <p:cNvPr id="1004" name="Google Shape;1004;p31"/>
          <p:cNvSpPr/>
          <p:nvPr/>
        </p:nvSpPr>
        <p:spPr>
          <a:xfrm>
            <a:off x="415200" y="1136200"/>
            <a:ext cx="8336400" cy="1768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005" name="Google Shape;1005;p31"/>
          <p:cNvCxnSpPr>
            <a:stCxn id="1006" idx="3"/>
            <a:endCxn id="1007" idx="1"/>
          </p:cNvCxnSpPr>
          <p:nvPr/>
        </p:nvCxnSpPr>
        <p:spPr>
          <a:xfrm>
            <a:off x="1015347" y="1461794"/>
            <a:ext cx="43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grpSp>
        <p:nvGrpSpPr>
          <p:cNvPr id="1008" name="Google Shape;1008;p31"/>
          <p:cNvGrpSpPr/>
          <p:nvPr/>
        </p:nvGrpSpPr>
        <p:grpSpPr>
          <a:xfrm>
            <a:off x="710547" y="1309394"/>
            <a:ext cx="304800" cy="562901"/>
            <a:chOff x="775675" y="1366381"/>
            <a:chExt cx="304800" cy="562901"/>
          </a:xfrm>
        </p:grpSpPr>
        <p:pic>
          <p:nvPicPr>
            <p:cNvPr id="1006" name="Google Shape;1006;p31" title="DemonSlayer_4.png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75675" y="1366381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09" name="Google Shape;1009;p31"/>
            <p:cNvSpPr txBox="1"/>
            <p:nvPr/>
          </p:nvSpPr>
          <p:spPr>
            <a:xfrm>
              <a:off x="797827" y="1691082"/>
              <a:ext cx="258300" cy="238200"/>
            </a:xfrm>
            <a:prstGeom prst="rect">
              <a:avLst/>
            </a:prstGeom>
            <a:solidFill>
              <a:srgbClr val="9FC5E8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20</a:t>
              </a:r>
              <a:endParaRPr b="1" sz="1000"/>
            </a:p>
          </p:txBody>
        </p:sp>
      </p:grpSp>
      <p:grpSp>
        <p:nvGrpSpPr>
          <p:cNvPr id="1010" name="Google Shape;1010;p31"/>
          <p:cNvGrpSpPr/>
          <p:nvPr/>
        </p:nvGrpSpPr>
        <p:grpSpPr>
          <a:xfrm>
            <a:off x="1446797" y="1309394"/>
            <a:ext cx="304800" cy="562908"/>
            <a:chOff x="1511925" y="1366381"/>
            <a:chExt cx="304800" cy="562908"/>
          </a:xfrm>
        </p:grpSpPr>
        <p:pic>
          <p:nvPicPr>
            <p:cNvPr id="1007" name="Google Shape;1007;p31" title="DemonSlayer_8.png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511925" y="1366381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11" name="Google Shape;1011;p31"/>
            <p:cNvSpPr txBox="1"/>
            <p:nvPr/>
          </p:nvSpPr>
          <p:spPr>
            <a:xfrm>
              <a:off x="1535177" y="1691089"/>
              <a:ext cx="258300" cy="238200"/>
            </a:xfrm>
            <a:prstGeom prst="rect">
              <a:avLst/>
            </a:prstGeom>
            <a:solidFill>
              <a:srgbClr val="9FC5E8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28</a:t>
              </a:r>
              <a:endParaRPr b="1" sz="1000"/>
            </a:p>
          </p:txBody>
        </p:sp>
      </p:grpSp>
      <p:cxnSp>
        <p:nvCxnSpPr>
          <p:cNvPr id="1012" name="Google Shape;1012;p31"/>
          <p:cNvCxnSpPr>
            <a:stCxn id="1007" idx="3"/>
            <a:endCxn id="1013" idx="1"/>
          </p:cNvCxnSpPr>
          <p:nvPr/>
        </p:nvCxnSpPr>
        <p:spPr>
          <a:xfrm>
            <a:off x="1751597" y="1461794"/>
            <a:ext cx="43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grpSp>
        <p:nvGrpSpPr>
          <p:cNvPr id="1014" name="Google Shape;1014;p31"/>
          <p:cNvGrpSpPr/>
          <p:nvPr/>
        </p:nvGrpSpPr>
        <p:grpSpPr>
          <a:xfrm>
            <a:off x="2183047" y="1309388"/>
            <a:ext cx="304800" cy="562914"/>
            <a:chOff x="2248175" y="1366375"/>
            <a:chExt cx="304800" cy="562914"/>
          </a:xfrm>
        </p:grpSpPr>
        <p:pic>
          <p:nvPicPr>
            <p:cNvPr id="1013" name="Google Shape;1013;p31" title="DemonSlayer_7.png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248175" y="1366375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15" name="Google Shape;1015;p31"/>
            <p:cNvSpPr txBox="1"/>
            <p:nvPr/>
          </p:nvSpPr>
          <p:spPr>
            <a:xfrm>
              <a:off x="2272436" y="1691089"/>
              <a:ext cx="258300" cy="238200"/>
            </a:xfrm>
            <a:prstGeom prst="rect">
              <a:avLst/>
            </a:prstGeom>
            <a:solidFill>
              <a:srgbClr val="DD7E6B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30</a:t>
              </a:r>
              <a:endParaRPr b="1" sz="1000"/>
            </a:p>
          </p:txBody>
        </p:sp>
      </p:grpSp>
      <p:grpSp>
        <p:nvGrpSpPr>
          <p:cNvPr id="1016" name="Google Shape;1016;p31"/>
          <p:cNvGrpSpPr/>
          <p:nvPr/>
        </p:nvGrpSpPr>
        <p:grpSpPr>
          <a:xfrm>
            <a:off x="2919297" y="1309400"/>
            <a:ext cx="304800" cy="562902"/>
            <a:chOff x="2919300" y="1309400"/>
            <a:chExt cx="304800" cy="562902"/>
          </a:xfrm>
        </p:grpSpPr>
        <p:pic>
          <p:nvPicPr>
            <p:cNvPr id="1017" name="Google Shape;1017;p31" title="DemonSlayer_5.png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919300" y="1309400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18" name="Google Shape;1018;p31"/>
            <p:cNvSpPr txBox="1"/>
            <p:nvPr/>
          </p:nvSpPr>
          <p:spPr>
            <a:xfrm>
              <a:off x="2942558" y="1634102"/>
              <a:ext cx="258300" cy="238200"/>
            </a:xfrm>
            <a:prstGeom prst="rect">
              <a:avLst/>
            </a:prstGeom>
            <a:solidFill>
              <a:srgbClr val="9FC5E8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22</a:t>
              </a:r>
              <a:endParaRPr b="1" sz="1000"/>
            </a:p>
          </p:txBody>
        </p:sp>
      </p:grpSp>
      <p:cxnSp>
        <p:nvCxnSpPr>
          <p:cNvPr id="1019" name="Google Shape;1019;p31"/>
          <p:cNvCxnSpPr>
            <a:stCxn id="1013" idx="3"/>
            <a:endCxn id="1017" idx="1"/>
          </p:cNvCxnSpPr>
          <p:nvPr/>
        </p:nvCxnSpPr>
        <p:spPr>
          <a:xfrm>
            <a:off x="2487847" y="1461788"/>
            <a:ext cx="43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020" name="Google Shape;1020;p31"/>
          <p:cNvCxnSpPr>
            <a:stCxn id="1017" idx="3"/>
            <a:endCxn id="1021" idx="1"/>
          </p:cNvCxnSpPr>
          <p:nvPr/>
        </p:nvCxnSpPr>
        <p:spPr>
          <a:xfrm>
            <a:off x="3224097" y="1461800"/>
            <a:ext cx="43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grpSp>
        <p:nvGrpSpPr>
          <p:cNvPr id="1022" name="Google Shape;1022;p31"/>
          <p:cNvGrpSpPr/>
          <p:nvPr/>
        </p:nvGrpSpPr>
        <p:grpSpPr>
          <a:xfrm>
            <a:off x="3655547" y="1309400"/>
            <a:ext cx="304800" cy="562902"/>
            <a:chOff x="3655550" y="1309400"/>
            <a:chExt cx="304800" cy="562902"/>
          </a:xfrm>
        </p:grpSpPr>
        <p:pic>
          <p:nvPicPr>
            <p:cNvPr id="1021" name="Google Shape;1021;p31" title="DemonSlayer_4.png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655550" y="1309400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23" name="Google Shape;1023;p31"/>
            <p:cNvSpPr txBox="1"/>
            <p:nvPr/>
          </p:nvSpPr>
          <p:spPr>
            <a:xfrm>
              <a:off x="3678808" y="1634102"/>
              <a:ext cx="258300" cy="238200"/>
            </a:xfrm>
            <a:prstGeom prst="rect">
              <a:avLst/>
            </a:prstGeom>
            <a:solidFill>
              <a:srgbClr val="9FC5E8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21</a:t>
              </a:r>
              <a:endParaRPr b="1" sz="1000"/>
            </a:p>
          </p:txBody>
        </p:sp>
      </p:grpSp>
      <p:grpSp>
        <p:nvGrpSpPr>
          <p:cNvPr id="1024" name="Google Shape;1024;p31"/>
          <p:cNvGrpSpPr/>
          <p:nvPr/>
        </p:nvGrpSpPr>
        <p:grpSpPr>
          <a:xfrm>
            <a:off x="4391797" y="1309400"/>
            <a:ext cx="304800" cy="562902"/>
            <a:chOff x="4391800" y="1309400"/>
            <a:chExt cx="304800" cy="562902"/>
          </a:xfrm>
        </p:grpSpPr>
        <p:pic>
          <p:nvPicPr>
            <p:cNvPr id="1025" name="Google Shape;1025;p31" title="DemonSlayer_5.png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391800" y="1309400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26" name="Google Shape;1026;p31"/>
            <p:cNvSpPr txBox="1"/>
            <p:nvPr/>
          </p:nvSpPr>
          <p:spPr>
            <a:xfrm>
              <a:off x="4415058" y="1634102"/>
              <a:ext cx="258300" cy="238200"/>
            </a:xfrm>
            <a:prstGeom prst="rect">
              <a:avLst/>
            </a:prstGeom>
            <a:solidFill>
              <a:srgbClr val="9FC5E8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24</a:t>
              </a:r>
              <a:endParaRPr b="1" sz="1000"/>
            </a:p>
          </p:txBody>
        </p:sp>
      </p:grpSp>
      <p:cxnSp>
        <p:nvCxnSpPr>
          <p:cNvPr id="1027" name="Google Shape;1027;p31"/>
          <p:cNvCxnSpPr>
            <a:stCxn id="1021" idx="3"/>
            <a:endCxn id="1025" idx="1"/>
          </p:cNvCxnSpPr>
          <p:nvPr/>
        </p:nvCxnSpPr>
        <p:spPr>
          <a:xfrm>
            <a:off x="3960347" y="1461800"/>
            <a:ext cx="43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028" name="Google Shape;1028;p31"/>
          <p:cNvCxnSpPr>
            <a:stCxn id="1025" idx="3"/>
            <a:endCxn id="1029" idx="1"/>
          </p:cNvCxnSpPr>
          <p:nvPr/>
        </p:nvCxnSpPr>
        <p:spPr>
          <a:xfrm>
            <a:off x="4696597" y="1461800"/>
            <a:ext cx="43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grpSp>
        <p:nvGrpSpPr>
          <p:cNvPr id="1030" name="Google Shape;1030;p31"/>
          <p:cNvGrpSpPr/>
          <p:nvPr/>
        </p:nvGrpSpPr>
        <p:grpSpPr>
          <a:xfrm>
            <a:off x="5128047" y="1309400"/>
            <a:ext cx="304800" cy="562902"/>
            <a:chOff x="5128050" y="1309400"/>
            <a:chExt cx="304800" cy="562902"/>
          </a:xfrm>
        </p:grpSpPr>
        <p:pic>
          <p:nvPicPr>
            <p:cNvPr id="1029" name="Google Shape;1029;p31" title="DemonSlayer_4.png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128050" y="1309400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31" name="Google Shape;1031;p31"/>
            <p:cNvSpPr txBox="1"/>
            <p:nvPr/>
          </p:nvSpPr>
          <p:spPr>
            <a:xfrm>
              <a:off x="5151308" y="1634102"/>
              <a:ext cx="258300" cy="238200"/>
            </a:xfrm>
            <a:prstGeom prst="rect">
              <a:avLst/>
            </a:prstGeom>
            <a:solidFill>
              <a:srgbClr val="9FC5E8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22</a:t>
              </a:r>
              <a:endParaRPr b="1" sz="1000"/>
            </a:p>
          </p:txBody>
        </p:sp>
      </p:grpSp>
      <p:cxnSp>
        <p:nvCxnSpPr>
          <p:cNvPr id="1032" name="Google Shape;1032;p31"/>
          <p:cNvCxnSpPr>
            <a:stCxn id="1029" idx="3"/>
            <a:endCxn id="1033" idx="1"/>
          </p:cNvCxnSpPr>
          <p:nvPr/>
        </p:nvCxnSpPr>
        <p:spPr>
          <a:xfrm>
            <a:off x="5432847" y="1461800"/>
            <a:ext cx="43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grpSp>
        <p:nvGrpSpPr>
          <p:cNvPr id="1034" name="Google Shape;1034;p31"/>
          <p:cNvGrpSpPr/>
          <p:nvPr/>
        </p:nvGrpSpPr>
        <p:grpSpPr>
          <a:xfrm>
            <a:off x="5864297" y="1309400"/>
            <a:ext cx="304800" cy="562902"/>
            <a:chOff x="5864288" y="1309400"/>
            <a:chExt cx="304800" cy="562902"/>
          </a:xfrm>
        </p:grpSpPr>
        <p:pic>
          <p:nvPicPr>
            <p:cNvPr id="1033" name="Google Shape;1033;p31" title="DemonSlayer_5.png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864288" y="1309400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35" name="Google Shape;1035;p31"/>
            <p:cNvSpPr txBox="1"/>
            <p:nvPr/>
          </p:nvSpPr>
          <p:spPr>
            <a:xfrm>
              <a:off x="5887558" y="1634102"/>
              <a:ext cx="258300" cy="238200"/>
            </a:xfrm>
            <a:prstGeom prst="rect">
              <a:avLst/>
            </a:prstGeom>
            <a:solidFill>
              <a:srgbClr val="9FC5E8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25</a:t>
              </a:r>
              <a:endParaRPr b="1" sz="1000"/>
            </a:p>
          </p:txBody>
        </p:sp>
      </p:grpSp>
      <p:grpSp>
        <p:nvGrpSpPr>
          <p:cNvPr id="1036" name="Google Shape;1036;p31"/>
          <p:cNvGrpSpPr/>
          <p:nvPr/>
        </p:nvGrpSpPr>
        <p:grpSpPr>
          <a:xfrm>
            <a:off x="6600547" y="1309394"/>
            <a:ext cx="304800" cy="562908"/>
            <a:chOff x="1511925" y="1366381"/>
            <a:chExt cx="304800" cy="562908"/>
          </a:xfrm>
        </p:grpSpPr>
        <p:pic>
          <p:nvPicPr>
            <p:cNvPr id="1037" name="Google Shape;1037;p31" title="DemonSlayer_4.png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511925" y="1366381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38" name="Google Shape;1038;p31"/>
            <p:cNvSpPr txBox="1"/>
            <p:nvPr/>
          </p:nvSpPr>
          <p:spPr>
            <a:xfrm>
              <a:off x="1535177" y="1691089"/>
              <a:ext cx="258300" cy="238200"/>
            </a:xfrm>
            <a:prstGeom prst="rect">
              <a:avLst/>
            </a:prstGeom>
            <a:solidFill>
              <a:srgbClr val="9FC5E8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23</a:t>
              </a:r>
              <a:endParaRPr b="1" sz="1000"/>
            </a:p>
          </p:txBody>
        </p:sp>
      </p:grpSp>
      <p:cxnSp>
        <p:nvCxnSpPr>
          <p:cNvPr id="1039" name="Google Shape;1039;p31"/>
          <p:cNvCxnSpPr>
            <a:stCxn id="1033" idx="3"/>
            <a:endCxn id="1037" idx="1"/>
          </p:cNvCxnSpPr>
          <p:nvPr/>
        </p:nvCxnSpPr>
        <p:spPr>
          <a:xfrm>
            <a:off x="6169097" y="1461800"/>
            <a:ext cx="43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grpSp>
        <p:nvGrpSpPr>
          <p:cNvPr id="1040" name="Google Shape;1040;p31"/>
          <p:cNvGrpSpPr/>
          <p:nvPr/>
        </p:nvGrpSpPr>
        <p:grpSpPr>
          <a:xfrm>
            <a:off x="7336797" y="1309388"/>
            <a:ext cx="304800" cy="562914"/>
            <a:chOff x="2248175" y="1366375"/>
            <a:chExt cx="304800" cy="562914"/>
          </a:xfrm>
        </p:grpSpPr>
        <p:pic>
          <p:nvPicPr>
            <p:cNvPr id="1041" name="Google Shape;1041;p31" title="DemonSlayer_5.png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248175" y="1366375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42" name="Google Shape;1042;p31"/>
            <p:cNvSpPr txBox="1"/>
            <p:nvPr/>
          </p:nvSpPr>
          <p:spPr>
            <a:xfrm>
              <a:off x="2272436" y="1691089"/>
              <a:ext cx="258300" cy="238200"/>
            </a:xfrm>
            <a:prstGeom prst="rect">
              <a:avLst/>
            </a:prstGeom>
            <a:solidFill>
              <a:srgbClr val="DD7E6B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30</a:t>
              </a:r>
              <a:endParaRPr b="1" sz="1000"/>
            </a:p>
          </p:txBody>
        </p:sp>
      </p:grpSp>
      <p:cxnSp>
        <p:nvCxnSpPr>
          <p:cNvPr id="1043" name="Google Shape;1043;p31"/>
          <p:cNvCxnSpPr>
            <a:stCxn id="1037" idx="3"/>
            <a:endCxn id="1041" idx="1"/>
          </p:cNvCxnSpPr>
          <p:nvPr/>
        </p:nvCxnSpPr>
        <p:spPr>
          <a:xfrm>
            <a:off x="6905347" y="1461794"/>
            <a:ext cx="43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044" name="Google Shape;1044;p31"/>
          <p:cNvCxnSpPr>
            <a:stCxn id="1041" idx="3"/>
            <a:endCxn id="1045" idx="1"/>
          </p:cNvCxnSpPr>
          <p:nvPr/>
        </p:nvCxnSpPr>
        <p:spPr>
          <a:xfrm>
            <a:off x="7641597" y="1461788"/>
            <a:ext cx="43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grpSp>
        <p:nvGrpSpPr>
          <p:cNvPr id="1046" name="Google Shape;1046;p31"/>
          <p:cNvGrpSpPr/>
          <p:nvPr/>
        </p:nvGrpSpPr>
        <p:grpSpPr>
          <a:xfrm>
            <a:off x="8073050" y="1309400"/>
            <a:ext cx="304800" cy="562902"/>
            <a:chOff x="8073050" y="1309400"/>
            <a:chExt cx="304800" cy="562902"/>
          </a:xfrm>
        </p:grpSpPr>
        <p:pic>
          <p:nvPicPr>
            <p:cNvPr id="1045" name="Google Shape;1045;p31" title="DemonSlayer_9.png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8073050" y="1309400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47" name="Google Shape;1047;p31"/>
            <p:cNvSpPr txBox="1"/>
            <p:nvPr/>
          </p:nvSpPr>
          <p:spPr>
            <a:xfrm>
              <a:off x="8096308" y="1634102"/>
              <a:ext cx="258300" cy="238200"/>
            </a:xfrm>
            <a:prstGeom prst="rect">
              <a:avLst/>
            </a:prstGeom>
            <a:solidFill>
              <a:srgbClr val="9FC5E8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29</a:t>
              </a:r>
              <a:endParaRPr b="1" sz="1000"/>
            </a:p>
          </p:txBody>
        </p:sp>
      </p:grpSp>
      <p:cxnSp>
        <p:nvCxnSpPr>
          <p:cNvPr id="1048" name="Google Shape;1048;p31"/>
          <p:cNvCxnSpPr>
            <a:stCxn id="1049" idx="3"/>
            <a:endCxn id="1050" idx="1"/>
          </p:cNvCxnSpPr>
          <p:nvPr/>
        </p:nvCxnSpPr>
        <p:spPr>
          <a:xfrm>
            <a:off x="1015347" y="2356628"/>
            <a:ext cx="43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grpSp>
        <p:nvGrpSpPr>
          <p:cNvPr id="1051" name="Google Shape;1051;p31"/>
          <p:cNvGrpSpPr/>
          <p:nvPr/>
        </p:nvGrpSpPr>
        <p:grpSpPr>
          <a:xfrm>
            <a:off x="710547" y="2204228"/>
            <a:ext cx="304800" cy="562901"/>
            <a:chOff x="775675" y="1366381"/>
            <a:chExt cx="304800" cy="562901"/>
          </a:xfrm>
        </p:grpSpPr>
        <p:pic>
          <p:nvPicPr>
            <p:cNvPr id="1049" name="Google Shape;1049;p31" title="DemonSlayer_8.png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75675" y="1366381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52" name="Google Shape;1052;p31"/>
            <p:cNvSpPr txBox="1"/>
            <p:nvPr/>
          </p:nvSpPr>
          <p:spPr>
            <a:xfrm>
              <a:off x="797827" y="1691082"/>
              <a:ext cx="258300" cy="238200"/>
            </a:xfrm>
            <a:prstGeom prst="rect">
              <a:avLst/>
            </a:prstGeom>
            <a:solidFill>
              <a:srgbClr val="9FC5E8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29</a:t>
              </a:r>
              <a:endParaRPr b="1" sz="1000"/>
            </a:p>
          </p:txBody>
        </p:sp>
      </p:grpSp>
      <p:grpSp>
        <p:nvGrpSpPr>
          <p:cNvPr id="1053" name="Google Shape;1053;p31"/>
          <p:cNvGrpSpPr/>
          <p:nvPr/>
        </p:nvGrpSpPr>
        <p:grpSpPr>
          <a:xfrm>
            <a:off x="1446797" y="2204228"/>
            <a:ext cx="304800" cy="562908"/>
            <a:chOff x="1511925" y="1366381"/>
            <a:chExt cx="304800" cy="562908"/>
          </a:xfrm>
        </p:grpSpPr>
        <p:pic>
          <p:nvPicPr>
            <p:cNvPr id="1050" name="Google Shape;1050;p31" title="DemonSlayer_4.png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511925" y="1366381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54" name="Google Shape;1054;p31"/>
            <p:cNvSpPr txBox="1"/>
            <p:nvPr/>
          </p:nvSpPr>
          <p:spPr>
            <a:xfrm>
              <a:off x="1535177" y="1691089"/>
              <a:ext cx="258300" cy="238200"/>
            </a:xfrm>
            <a:prstGeom prst="rect">
              <a:avLst/>
            </a:prstGeom>
            <a:solidFill>
              <a:srgbClr val="DD7E6B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30</a:t>
              </a:r>
              <a:endParaRPr b="1" sz="1000"/>
            </a:p>
          </p:txBody>
        </p:sp>
      </p:grpSp>
      <p:cxnSp>
        <p:nvCxnSpPr>
          <p:cNvPr id="1055" name="Google Shape;1055;p31"/>
          <p:cNvCxnSpPr>
            <a:stCxn id="1045" idx="3"/>
            <a:endCxn id="1049" idx="1"/>
          </p:cNvCxnSpPr>
          <p:nvPr/>
        </p:nvCxnSpPr>
        <p:spPr>
          <a:xfrm flipH="1">
            <a:off x="710450" y="1461800"/>
            <a:ext cx="7667400" cy="894900"/>
          </a:xfrm>
          <a:prstGeom prst="bentConnector5">
            <a:avLst>
              <a:gd fmla="val -3106" name="adj1"/>
              <a:gd fmla="val 64080" name="adj2"/>
              <a:gd fmla="val 103104" name="adj3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1056" name="Google Shape;1056;p31"/>
          <p:cNvSpPr txBox="1"/>
          <p:nvPr/>
        </p:nvSpPr>
        <p:spPr>
          <a:xfrm>
            <a:off x="170675" y="3183150"/>
            <a:ext cx="8797800" cy="17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2000">
                <a:solidFill>
                  <a:srgbClr val="0000FF"/>
                </a:solidFill>
                <a:latin typeface="Dongle"/>
                <a:ea typeface="Dongle"/>
                <a:cs typeface="Dongle"/>
                <a:sym typeface="Dongle"/>
              </a:rPr>
              <a:t>해설</a:t>
            </a:r>
            <a:r>
              <a:rPr lang="ko" sz="2000">
                <a:latin typeface="Dongle"/>
                <a:ea typeface="Dongle"/>
                <a:cs typeface="Dongle"/>
                <a:sym typeface="Dongle"/>
              </a:rPr>
              <a:t>: </a:t>
            </a:r>
            <a:r>
              <a:rPr lang="ko" sz="2000">
                <a:latin typeface="Dongle"/>
                <a:ea typeface="Dongle"/>
                <a:cs typeface="Dongle"/>
                <a:sym typeface="Dongle"/>
              </a:rPr>
              <a:t>리웨와 동일하게 </a:t>
            </a:r>
            <a:r>
              <a:rPr lang="ko" sz="2000">
                <a:solidFill>
                  <a:srgbClr val="674EA7"/>
                </a:solidFill>
                <a:latin typeface="Dongle"/>
                <a:ea typeface="Dongle"/>
                <a:cs typeface="Dongle"/>
                <a:sym typeface="Dongle"/>
              </a:rPr>
              <a:t>데빌 크라이 VI 및 서버러스 VI </a:t>
            </a:r>
            <a:r>
              <a:rPr lang="ko" sz="2000">
                <a:solidFill>
                  <a:schemeClr val="dk1"/>
                </a:solidFill>
                <a:latin typeface="Dongle"/>
                <a:ea typeface="Dongle"/>
                <a:cs typeface="Dongle"/>
                <a:sym typeface="Dongle"/>
              </a:rPr>
              <a:t>스킬의 30레벨 효율은 사실상 없는 수준이므로 강화표에 포함되어있지 않으며, 미적인 이유를 제외하고는 강화할 필요가 없습니다. </a:t>
            </a:r>
            <a:r>
              <a:rPr lang="ko" sz="2000">
                <a:solidFill>
                  <a:schemeClr val="dk1"/>
                </a:solidFill>
                <a:latin typeface="Dongle"/>
                <a:ea typeface="Dongle"/>
                <a:cs typeface="Dongle"/>
                <a:sym typeface="Dongle"/>
              </a:rPr>
              <a:t>시드링에 상관없이</a:t>
            </a:r>
            <a:r>
              <a:rPr lang="ko" sz="2000">
                <a:solidFill>
                  <a:schemeClr val="dk1"/>
                </a:solidFill>
                <a:latin typeface="Dongle"/>
                <a:ea typeface="Dongle"/>
                <a:cs typeface="Dongle"/>
                <a:sym typeface="Dongle"/>
              </a:rPr>
              <a:t> </a:t>
            </a:r>
            <a:r>
              <a:rPr lang="ko" sz="2000">
                <a:solidFill>
                  <a:srgbClr val="674EA7"/>
                </a:solidFill>
                <a:latin typeface="Dongle"/>
                <a:ea typeface="Dongle"/>
                <a:cs typeface="Dongle"/>
                <a:sym typeface="Dongle"/>
              </a:rPr>
              <a:t>아메시스틴 인트루젼</a:t>
            </a:r>
            <a:r>
              <a:rPr lang="ko" sz="2000">
                <a:solidFill>
                  <a:schemeClr val="dk1"/>
                </a:solidFill>
                <a:latin typeface="Dongle"/>
                <a:ea typeface="Dongle"/>
                <a:cs typeface="Dongle"/>
                <a:sym typeface="Dongle"/>
              </a:rPr>
              <a:t> 역시 </a:t>
            </a:r>
            <a:r>
              <a:rPr lang="ko" sz="2000">
                <a:solidFill>
                  <a:srgbClr val="A64D79"/>
                </a:solidFill>
                <a:latin typeface="Dongle"/>
                <a:ea typeface="Dongle"/>
                <a:cs typeface="Dongle"/>
                <a:sym typeface="Dongle"/>
              </a:rPr>
              <a:t>30분 솔플 특성상</a:t>
            </a:r>
            <a:r>
              <a:rPr lang="ko" sz="2000">
                <a:solidFill>
                  <a:schemeClr val="dk1"/>
                </a:solidFill>
                <a:latin typeface="Dongle"/>
                <a:ea typeface="Dongle"/>
                <a:cs typeface="Dongle"/>
                <a:sym typeface="Dongle"/>
              </a:rPr>
              <a:t> 딜지분이 굉장히 낮게 잡히므로 </a:t>
            </a:r>
            <a:r>
              <a:rPr lang="ko" sz="2000">
                <a:solidFill>
                  <a:srgbClr val="A64D79"/>
                </a:solidFill>
                <a:latin typeface="Dongle"/>
                <a:ea typeface="Dongle"/>
                <a:cs typeface="Dongle"/>
                <a:sym typeface="Dongle"/>
              </a:rPr>
              <a:t>노말 카링</a:t>
            </a:r>
            <a:r>
              <a:rPr lang="ko" sz="2000">
                <a:solidFill>
                  <a:schemeClr val="dk1"/>
                </a:solidFill>
                <a:latin typeface="Dongle"/>
                <a:ea typeface="Dongle"/>
                <a:cs typeface="Dongle"/>
                <a:sym typeface="Dongle"/>
              </a:rPr>
              <a:t>을 여유롭게 잡는 강화 수치인 20에 도달한 후에는 굳이 강화할 필요가 없</a:t>
            </a:r>
            <a:r>
              <a:rPr lang="ko" sz="2000">
                <a:solidFill>
                  <a:schemeClr val="dk1"/>
                </a:solidFill>
                <a:latin typeface="Dongle"/>
                <a:ea typeface="Dongle"/>
                <a:cs typeface="Dongle"/>
                <a:sym typeface="Dongle"/>
              </a:rPr>
              <a:t>으며,</a:t>
            </a:r>
            <a:r>
              <a:rPr lang="ko" sz="2000">
                <a:solidFill>
                  <a:schemeClr val="dk1"/>
                </a:solidFill>
                <a:latin typeface="Dongle"/>
                <a:ea typeface="Dongle"/>
                <a:cs typeface="Dongle"/>
                <a:sym typeface="Dongle"/>
              </a:rPr>
              <a:t> 만약 강화를 한다면 요르문간드 30레벨 이후 </a:t>
            </a:r>
            <a:r>
              <a:rPr lang="ko" sz="2000">
                <a:solidFill>
                  <a:srgbClr val="674EA7"/>
                </a:solidFill>
                <a:latin typeface="Dongle"/>
                <a:ea typeface="Dongle"/>
                <a:cs typeface="Dongle"/>
                <a:sym typeface="Dongle"/>
              </a:rPr>
              <a:t>아메시스틴 인트루젼</a:t>
            </a:r>
            <a:r>
              <a:rPr lang="ko" sz="2000">
                <a:solidFill>
                  <a:schemeClr val="dk1"/>
                </a:solidFill>
                <a:latin typeface="Dongle"/>
                <a:ea typeface="Dongle"/>
                <a:cs typeface="Dongle"/>
                <a:sym typeface="Dongle"/>
              </a:rPr>
              <a:t> 30강을 진행하시면 됩니다.</a:t>
            </a:r>
            <a:endParaRPr sz="2000">
              <a:latin typeface="Dongle"/>
              <a:ea typeface="Dongle"/>
              <a:cs typeface="Dongle"/>
              <a:sym typeface="Dongle"/>
            </a:endParaRPr>
          </a:p>
        </p:txBody>
      </p:sp>
      <p:sp>
        <p:nvSpPr>
          <p:cNvPr id="1057" name="Google Shape;1057;p31"/>
          <p:cNvSpPr txBox="1"/>
          <p:nvPr/>
        </p:nvSpPr>
        <p:spPr>
          <a:xfrm>
            <a:off x="7131550" y="126200"/>
            <a:ext cx="18369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1600">
                <a:solidFill>
                  <a:srgbClr val="A64D79"/>
                </a:solidFill>
                <a:latin typeface="Dongle"/>
                <a:ea typeface="Dongle"/>
                <a:cs typeface="Dongle"/>
                <a:sym typeface="Dongle"/>
              </a:rPr>
              <a:t>3. 헥사강화순서(컨티)</a:t>
            </a:r>
            <a:endParaRPr sz="1600">
              <a:solidFill>
                <a:srgbClr val="A64D79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/>
          <p:nvPr/>
        </p:nvSpPr>
        <p:spPr>
          <a:xfrm flipH="1" rot="10800000">
            <a:off x="31475" y="31825"/>
            <a:ext cx="9076200" cy="5061300"/>
          </a:xfrm>
          <a:prstGeom prst="snip1Rect">
            <a:avLst>
              <a:gd fmla="val 16667" name="adj"/>
            </a:avLst>
          </a:prstGeom>
          <a:noFill/>
          <a:ln cap="flat" cmpd="sng" w="114300">
            <a:solidFill>
              <a:srgbClr val="B4A7D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4"/>
          <p:cNvSpPr/>
          <p:nvPr/>
        </p:nvSpPr>
        <p:spPr>
          <a:xfrm flipH="1" rot="10800000">
            <a:off x="133825" y="126197"/>
            <a:ext cx="8879700" cy="4888200"/>
          </a:xfrm>
          <a:prstGeom prst="snip1Rect">
            <a:avLst>
              <a:gd fmla="val 16667" name="adj"/>
            </a:avLst>
          </a:prstGeom>
          <a:solidFill>
            <a:srgbClr val="E9E5F2"/>
          </a:solidFill>
          <a:ln cap="flat" cmpd="sng" w="114300">
            <a:solidFill>
              <a:srgbClr val="D9D2E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4"/>
          <p:cNvSpPr/>
          <p:nvPr/>
        </p:nvSpPr>
        <p:spPr>
          <a:xfrm>
            <a:off x="204675" y="201225"/>
            <a:ext cx="8745600" cy="47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7200">
                <a:solidFill>
                  <a:srgbClr val="351C75"/>
                </a:solidFill>
                <a:latin typeface="Dongle"/>
                <a:ea typeface="Dongle"/>
                <a:cs typeface="Dongle"/>
                <a:sym typeface="Dongle"/>
              </a:rPr>
              <a:t>목차</a:t>
            </a:r>
            <a:endParaRPr sz="7200">
              <a:solidFill>
                <a:srgbClr val="351C75"/>
              </a:solidFill>
              <a:latin typeface="Dongle"/>
              <a:ea typeface="Dongle"/>
              <a:cs typeface="Dongle"/>
              <a:sym typeface="Dongl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latin typeface="Dongle"/>
              <a:ea typeface="Dongle"/>
              <a:cs typeface="Dongle"/>
              <a:sym typeface="Dongle"/>
            </a:endParaRPr>
          </a:p>
          <a:p>
            <a:pPr indent="-484799" lvl="0" marL="540000" rtl="0" algn="l"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4800"/>
              <a:buFont typeface="Dongle"/>
              <a:buAutoNum type="arabicPeriod"/>
            </a:pPr>
            <a:r>
              <a:rPr lang="ko" sz="4800">
                <a:latin typeface="Dongle"/>
                <a:ea typeface="Dongle"/>
                <a:cs typeface="Dongle"/>
                <a:sym typeface="Dongle"/>
              </a:rPr>
              <a:t>측정방식 및 기준스펙설정: </a:t>
            </a:r>
            <a:r>
              <a:rPr lang="ko" sz="4800">
                <a:solidFill>
                  <a:srgbClr val="A64D79"/>
                </a:solidFill>
                <a:latin typeface="Dongle"/>
                <a:ea typeface="Dongle"/>
                <a:cs typeface="Dongle"/>
                <a:sym typeface="Dongle"/>
              </a:rPr>
              <a:t>pp. 4-5</a:t>
            </a:r>
            <a:endParaRPr sz="4800">
              <a:solidFill>
                <a:srgbClr val="A64D79"/>
              </a:solidFill>
              <a:latin typeface="Dongle"/>
              <a:ea typeface="Dongle"/>
              <a:cs typeface="Dongle"/>
              <a:sym typeface="Dongle"/>
            </a:endParaRPr>
          </a:p>
          <a:p>
            <a:pPr indent="-484799" lvl="0" marL="540000" rtl="0" algn="l"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4800"/>
              <a:buFont typeface="Dongle"/>
              <a:buAutoNum type="arabicPeriod"/>
            </a:pPr>
            <a:r>
              <a:rPr lang="ko" sz="4800">
                <a:latin typeface="Dongle"/>
                <a:ea typeface="Dongle"/>
                <a:cs typeface="Dongle"/>
                <a:sym typeface="Dongle"/>
              </a:rPr>
              <a:t>헥사강화순서(리레+웨폰): </a:t>
            </a:r>
            <a:r>
              <a:rPr lang="ko" sz="4800">
                <a:solidFill>
                  <a:srgbClr val="A64D79"/>
                </a:solidFill>
                <a:latin typeface="Dongle"/>
                <a:ea typeface="Dongle"/>
                <a:cs typeface="Dongle"/>
                <a:sym typeface="Dongle"/>
              </a:rPr>
              <a:t>pp. 7-12</a:t>
            </a:r>
            <a:endParaRPr sz="4800">
              <a:solidFill>
                <a:srgbClr val="A64D79"/>
              </a:solidFill>
              <a:latin typeface="Dongle"/>
              <a:ea typeface="Dongle"/>
              <a:cs typeface="Dongle"/>
              <a:sym typeface="Dongle"/>
            </a:endParaRPr>
          </a:p>
          <a:p>
            <a:pPr indent="-484799" lvl="0" marL="540000" rtl="0" algn="l"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4800"/>
              <a:buFont typeface="Dongle"/>
              <a:buAutoNum type="arabicPeriod"/>
            </a:pPr>
            <a:r>
              <a:rPr lang="ko" sz="4800">
                <a:solidFill>
                  <a:schemeClr val="dk1"/>
                </a:solidFill>
                <a:latin typeface="Dongle"/>
                <a:ea typeface="Dongle"/>
                <a:cs typeface="Dongle"/>
                <a:sym typeface="Dongle"/>
              </a:rPr>
              <a:t>헥사강화순서(컨티)</a:t>
            </a:r>
            <a:r>
              <a:rPr lang="ko" sz="4800">
                <a:latin typeface="Dongle"/>
                <a:ea typeface="Dongle"/>
                <a:cs typeface="Dongle"/>
                <a:sym typeface="Dongle"/>
              </a:rPr>
              <a:t>: </a:t>
            </a:r>
            <a:r>
              <a:rPr lang="ko" sz="4800">
                <a:solidFill>
                  <a:srgbClr val="A64D79"/>
                </a:solidFill>
                <a:latin typeface="Dongle"/>
                <a:ea typeface="Dongle"/>
                <a:cs typeface="Dongle"/>
                <a:sym typeface="Dongle"/>
              </a:rPr>
              <a:t>pp. 14-19</a:t>
            </a:r>
            <a:endParaRPr sz="4800">
              <a:solidFill>
                <a:srgbClr val="A64D79"/>
              </a:solidFill>
              <a:latin typeface="Dongle"/>
              <a:ea typeface="Dongle"/>
              <a:cs typeface="Dongle"/>
              <a:sym typeface="Dongl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latin typeface="Dongle"/>
              <a:ea typeface="Dongle"/>
              <a:cs typeface="Dongle"/>
              <a:sym typeface="Dongl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/>
          <p:nvPr/>
        </p:nvSpPr>
        <p:spPr>
          <a:xfrm flipH="1" rot="10800000">
            <a:off x="31475" y="31825"/>
            <a:ext cx="9076200" cy="5061300"/>
          </a:xfrm>
          <a:prstGeom prst="snip1Rect">
            <a:avLst>
              <a:gd fmla="val 16667" name="adj"/>
            </a:avLst>
          </a:prstGeom>
          <a:noFill/>
          <a:ln cap="flat" cmpd="sng" w="114300">
            <a:solidFill>
              <a:srgbClr val="B4A7D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5"/>
          <p:cNvSpPr/>
          <p:nvPr/>
        </p:nvSpPr>
        <p:spPr>
          <a:xfrm flipH="1" rot="10800000">
            <a:off x="133825" y="126197"/>
            <a:ext cx="8879700" cy="4888200"/>
          </a:xfrm>
          <a:prstGeom prst="snip1Rect">
            <a:avLst>
              <a:gd fmla="val 16667" name="adj"/>
            </a:avLst>
          </a:prstGeom>
          <a:solidFill>
            <a:srgbClr val="E9E5F2"/>
          </a:solidFill>
          <a:ln cap="flat" cmpd="sng" w="114300">
            <a:solidFill>
              <a:srgbClr val="D9D2E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5"/>
          <p:cNvSpPr/>
          <p:nvPr/>
        </p:nvSpPr>
        <p:spPr>
          <a:xfrm>
            <a:off x="204675" y="201225"/>
            <a:ext cx="8745600" cy="475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7200">
                <a:solidFill>
                  <a:srgbClr val="351C75"/>
                </a:solidFill>
                <a:latin typeface="Dongle"/>
                <a:ea typeface="Dongle"/>
                <a:cs typeface="Dongle"/>
                <a:sym typeface="Dongle"/>
              </a:rPr>
              <a:t>1. 측정기준 및 기준스펙설정</a:t>
            </a:r>
            <a:endParaRPr b="1" sz="7200">
              <a:latin typeface="Dongle"/>
              <a:ea typeface="Dongle"/>
              <a:cs typeface="Dongle"/>
              <a:sym typeface="Dongl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  <p:sp>
        <p:nvSpPr>
          <p:cNvPr id="79" name="Google Shape;79;p16"/>
          <p:cNvSpPr/>
          <p:nvPr/>
        </p:nvSpPr>
        <p:spPr>
          <a:xfrm flipH="1" rot="10800000">
            <a:off x="31475" y="31825"/>
            <a:ext cx="9076200" cy="5061300"/>
          </a:xfrm>
          <a:prstGeom prst="snip1Rect">
            <a:avLst>
              <a:gd fmla="val 16667" name="adj"/>
            </a:avLst>
          </a:prstGeom>
          <a:noFill/>
          <a:ln cap="flat" cmpd="sng" w="114300">
            <a:solidFill>
              <a:srgbClr val="B4A7D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6"/>
          <p:cNvSpPr/>
          <p:nvPr/>
        </p:nvSpPr>
        <p:spPr>
          <a:xfrm flipH="1" rot="10800000">
            <a:off x="133825" y="126197"/>
            <a:ext cx="8879700" cy="4888200"/>
          </a:xfrm>
          <a:prstGeom prst="snip1Rect">
            <a:avLst>
              <a:gd fmla="val 16667" name="adj"/>
            </a:avLst>
          </a:prstGeom>
          <a:solidFill>
            <a:srgbClr val="E9E5F2"/>
          </a:solidFill>
          <a:ln cap="flat" cmpd="sng" w="114300">
            <a:solidFill>
              <a:srgbClr val="D9D2E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6"/>
          <p:cNvSpPr/>
          <p:nvPr/>
        </p:nvSpPr>
        <p:spPr>
          <a:xfrm>
            <a:off x="204675" y="201225"/>
            <a:ext cx="8745600" cy="47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4800">
                <a:solidFill>
                  <a:srgbClr val="351C75"/>
                </a:solidFill>
                <a:latin typeface="Dongle"/>
                <a:ea typeface="Dongle"/>
                <a:cs typeface="Dongle"/>
                <a:sym typeface="Dongle"/>
              </a:rPr>
              <a:t>측정기준</a:t>
            </a:r>
            <a:endParaRPr sz="4800">
              <a:solidFill>
                <a:srgbClr val="351C75"/>
              </a:solidFill>
              <a:latin typeface="Dongle"/>
              <a:ea typeface="Dongle"/>
              <a:cs typeface="Dongle"/>
              <a:sym typeface="Dongl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latin typeface="Dongle"/>
              <a:ea typeface="Dongle"/>
              <a:cs typeface="Dongle"/>
              <a:sym typeface="Dongl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3200">
                <a:solidFill>
                  <a:srgbClr val="674EA7"/>
                </a:solidFill>
                <a:latin typeface="Dongle"/>
                <a:ea typeface="Dongle"/>
                <a:cs typeface="Dongle"/>
                <a:sym typeface="Dongle"/>
              </a:rPr>
              <a:t>시드링</a:t>
            </a:r>
            <a:r>
              <a:rPr lang="ko" sz="3200">
                <a:latin typeface="Dongle"/>
                <a:ea typeface="Dongle"/>
                <a:cs typeface="Dongle"/>
                <a:sym typeface="Dongle"/>
              </a:rPr>
              <a:t>: 리스트레인트(리레) </a:t>
            </a:r>
            <a:r>
              <a:rPr lang="ko" sz="3200">
                <a:solidFill>
                  <a:srgbClr val="A64D79"/>
                </a:solidFill>
                <a:latin typeface="Dongle"/>
                <a:ea typeface="Dongle"/>
                <a:cs typeface="Dongle"/>
                <a:sym typeface="Dongle"/>
              </a:rPr>
              <a:t>5레벨</a:t>
            </a:r>
            <a:r>
              <a:rPr lang="ko" sz="3200">
                <a:latin typeface="Dongle"/>
                <a:ea typeface="Dongle"/>
                <a:cs typeface="Dongle"/>
                <a:sym typeface="Dongle"/>
              </a:rPr>
              <a:t>, 컨티뉴어스(컨티) </a:t>
            </a:r>
            <a:r>
              <a:rPr lang="ko" sz="3200">
                <a:solidFill>
                  <a:srgbClr val="A64D79"/>
                </a:solidFill>
                <a:latin typeface="Dongle"/>
                <a:ea typeface="Dongle"/>
                <a:cs typeface="Dongle"/>
                <a:sym typeface="Dongle"/>
              </a:rPr>
              <a:t>5레벨</a:t>
            </a:r>
            <a:r>
              <a:rPr lang="ko" sz="3200">
                <a:latin typeface="Dongle"/>
                <a:ea typeface="Dongle"/>
                <a:cs typeface="Dongle"/>
                <a:sym typeface="Dongle"/>
              </a:rPr>
              <a:t>, 웨폰퍼프-S(웨폰) </a:t>
            </a:r>
            <a:r>
              <a:rPr lang="ko" sz="3200">
                <a:solidFill>
                  <a:srgbClr val="A64D79"/>
                </a:solidFill>
                <a:latin typeface="Dongle"/>
                <a:ea typeface="Dongle"/>
                <a:cs typeface="Dongle"/>
                <a:sym typeface="Dongle"/>
              </a:rPr>
              <a:t>4레벨</a:t>
            </a:r>
            <a:endParaRPr sz="3200">
              <a:solidFill>
                <a:srgbClr val="A64D79"/>
              </a:solidFill>
              <a:latin typeface="Dongle"/>
              <a:ea typeface="Dongle"/>
              <a:cs typeface="Dongle"/>
              <a:sym typeface="Dongl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3200">
                <a:solidFill>
                  <a:srgbClr val="674EA7"/>
                </a:solidFill>
                <a:latin typeface="Dongle"/>
                <a:ea typeface="Dongle"/>
                <a:cs typeface="Dongle"/>
                <a:sym typeface="Dongle"/>
              </a:rPr>
              <a:t>쿨뚝</a:t>
            </a:r>
            <a:r>
              <a:rPr lang="ko" sz="3200">
                <a:latin typeface="Dongle"/>
                <a:ea typeface="Dongle"/>
                <a:cs typeface="Dongle"/>
                <a:sym typeface="Dongle"/>
              </a:rPr>
              <a:t>: </a:t>
            </a:r>
            <a:r>
              <a:rPr lang="ko" sz="3200">
                <a:solidFill>
                  <a:srgbClr val="A64D79"/>
                </a:solidFill>
                <a:latin typeface="Dongle"/>
                <a:ea typeface="Dongle"/>
                <a:cs typeface="Dongle"/>
                <a:sym typeface="Dongle"/>
              </a:rPr>
              <a:t>0초뚝</a:t>
            </a:r>
            <a:endParaRPr sz="3200">
              <a:solidFill>
                <a:srgbClr val="A64D79"/>
              </a:solidFill>
              <a:latin typeface="Dongle"/>
              <a:ea typeface="Dongle"/>
              <a:cs typeface="Dongle"/>
              <a:sym typeface="Dongl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3200">
                <a:solidFill>
                  <a:srgbClr val="674EA7"/>
                </a:solidFill>
                <a:latin typeface="Dongle"/>
                <a:ea typeface="Dongle"/>
                <a:cs typeface="Dongle"/>
                <a:sym typeface="Dongle"/>
              </a:rPr>
              <a:t>어빌리티</a:t>
            </a:r>
            <a:r>
              <a:rPr lang="ko" sz="3200">
                <a:latin typeface="Dongle"/>
                <a:ea typeface="Dongle"/>
                <a:cs typeface="Dongle"/>
                <a:sym typeface="Dongle"/>
              </a:rPr>
              <a:t>: 보공 </a:t>
            </a:r>
            <a:r>
              <a:rPr lang="ko" sz="3200">
                <a:solidFill>
                  <a:srgbClr val="A64D79"/>
                </a:solidFill>
                <a:latin typeface="Dongle"/>
                <a:ea typeface="Dongle"/>
                <a:cs typeface="Dongle"/>
                <a:sym typeface="Dongle"/>
              </a:rPr>
              <a:t>20%</a:t>
            </a:r>
            <a:r>
              <a:rPr lang="ko" sz="3200">
                <a:latin typeface="Dongle"/>
                <a:ea typeface="Dongle"/>
                <a:cs typeface="Dongle"/>
                <a:sym typeface="Dongle"/>
              </a:rPr>
              <a:t>, 상추뎀 </a:t>
            </a:r>
            <a:r>
              <a:rPr lang="ko" sz="3200">
                <a:solidFill>
                  <a:srgbClr val="A64D79"/>
                </a:solidFill>
                <a:latin typeface="Dongle"/>
                <a:ea typeface="Dongle"/>
                <a:cs typeface="Dongle"/>
                <a:sym typeface="Dongle"/>
              </a:rPr>
              <a:t>8%</a:t>
            </a:r>
            <a:r>
              <a:rPr lang="ko" sz="3200">
                <a:latin typeface="Dongle"/>
                <a:ea typeface="Dongle"/>
                <a:cs typeface="Dongle"/>
                <a:sym typeface="Dongle"/>
              </a:rPr>
              <a:t>, 벞지 </a:t>
            </a:r>
            <a:r>
              <a:rPr lang="ko" sz="3200">
                <a:solidFill>
                  <a:srgbClr val="A64D79"/>
                </a:solidFill>
                <a:latin typeface="Dongle"/>
                <a:ea typeface="Dongle"/>
                <a:cs typeface="Dongle"/>
                <a:sym typeface="Dongle"/>
              </a:rPr>
              <a:t>38%</a:t>
            </a:r>
            <a:endParaRPr sz="3200">
              <a:solidFill>
                <a:srgbClr val="A64D79"/>
              </a:solidFill>
              <a:latin typeface="Dongle"/>
              <a:ea typeface="Dongle"/>
              <a:cs typeface="Dongle"/>
              <a:sym typeface="Dongl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3200">
                <a:solidFill>
                  <a:srgbClr val="674EA7"/>
                </a:solidFill>
                <a:latin typeface="Dongle"/>
                <a:ea typeface="Dongle"/>
                <a:cs typeface="Dongle"/>
                <a:sym typeface="Dongle"/>
              </a:rPr>
              <a:t>무기류 잠재</a:t>
            </a:r>
            <a:r>
              <a:rPr lang="ko" sz="3200">
                <a:latin typeface="Dongle"/>
                <a:ea typeface="Dongle"/>
                <a:cs typeface="Dongle"/>
                <a:sym typeface="Dongle"/>
              </a:rPr>
              <a:t>: 공격력 </a:t>
            </a:r>
            <a:r>
              <a:rPr lang="ko" sz="3200">
                <a:solidFill>
                  <a:srgbClr val="A64D79"/>
                </a:solidFill>
                <a:latin typeface="Dongle"/>
                <a:ea typeface="Dongle"/>
                <a:cs typeface="Dongle"/>
                <a:sym typeface="Dongle"/>
              </a:rPr>
              <a:t>135%</a:t>
            </a:r>
            <a:r>
              <a:rPr lang="ko" sz="3200">
                <a:latin typeface="Dongle"/>
                <a:ea typeface="Dongle"/>
                <a:cs typeface="Dongle"/>
                <a:sym typeface="Dongle"/>
              </a:rPr>
              <a:t>, 보공 </a:t>
            </a:r>
            <a:r>
              <a:rPr lang="ko" sz="3200">
                <a:solidFill>
                  <a:srgbClr val="A64D79"/>
                </a:solidFill>
                <a:latin typeface="Dongle"/>
                <a:ea typeface="Dongle"/>
                <a:cs typeface="Dongle"/>
                <a:sym typeface="Dongle"/>
              </a:rPr>
              <a:t>110%</a:t>
            </a:r>
            <a:r>
              <a:rPr lang="ko" sz="3200">
                <a:latin typeface="Dongle"/>
                <a:ea typeface="Dongle"/>
                <a:cs typeface="Dongle"/>
                <a:sym typeface="Dongle"/>
              </a:rPr>
              <a:t>, 방무 </a:t>
            </a:r>
            <a:r>
              <a:rPr lang="ko" sz="3200">
                <a:solidFill>
                  <a:srgbClr val="A64D79"/>
                </a:solidFill>
                <a:latin typeface="Dongle"/>
                <a:ea typeface="Dongle"/>
                <a:cs typeface="Dongle"/>
                <a:sym typeface="Dongle"/>
              </a:rPr>
              <a:t>0%</a:t>
            </a:r>
            <a:endParaRPr sz="3200">
              <a:solidFill>
                <a:srgbClr val="A64D79"/>
              </a:solidFill>
              <a:latin typeface="Dongle"/>
              <a:ea typeface="Dongle"/>
              <a:cs typeface="Dongle"/>
              <a:sym typeface="Dongl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3200">
                <a:solidFill>
                  <a:srgbClr val="674EA7"/>
                </a:solidFill>
                <a:latin typeface="Dongle"/>
                <a:ea typeface="Dongle"/>
                <a:cs typeface="Dongle"/>
                <a:sym typeface="Dongle"/>
              </a:rPr>
              <a:t>효율표 작성기준</a:t>
            </a:r>
            <a:r>
              <a:rPr lang="ko" sz="3200">
                <a:latin typeface="Dongle"/>
                <a:ea typeface="Dongle"/>
                <a:cs typeface="Dongle"/>
                <a:sym typeface="Dongle"/>
              </a:rPr>
              <a:t>: 솔플 목표로 하는 최종 보스의  </a:t>
            </a:r>
            <a:r>
              <a:rPr lang="ko" sz="3200">
                <a:solidFill>
                  <a:srgbClr val="A64D79"/>
                </a:solidFill>
                <a:latin typeface="Dongle"/>
                <a:ea typeface="Dongle"/>
                <a:cs typeface="Dongle"/>
                <a:sym typeface="Dongle"/>
              </a:rPr>
              <a:t>실전 딜점유율만을 반영, </a:t>
            </a:r>
            <a:r>
              <a:rPr lang="ko" sz="3200">
                <a:solidFill>
                  <a:srgbClr val="674EA7"/>
                </a:solidFill>
                <a:latin typeface="Dongle"/>
                <a:ea typeface="Dongle"/>
                <a:cs typeface="Dongle"/>
                <a:sym typeface="Dongle"/>
              </a:rPr>
              <a:t>헥사 스탯 1, 2, 3을 해방하는 순서가 포함되어있지 않음을 유의할 것</a:t>
            </a:r>
            <a:endParaRPr sz="3200">
              <a:solidFill>
                <a:srgbClr val="674EA7"/>
              </a:solidFill>
              <a:latin typeface="Dongle"/>
              <a:ea typeface="Dongle"/>
              <a:cs typeface="Dongle"/>
              <a:sym typeface="Dongle"/>
            </a:endParaRPr>
          </a:p>
        </p:txBody>
      </p:sp>
      <p:sp>
        <p:nvSpPr>
          <p:cNvPr id="82" name="Google Shape;82;p16"/>
          <p:cNvSpPr txBox="1"/>
          <p:nvPr/>
        </p:nvSpPr>
        <p:spPr>
          <a:xfrm>
            <a:off x="4317295" y="3416975"/>
            <a:ext cx="612900" cy="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2400">
                <a:solidFill>
                  <a:srgbClr val="E06666"/>
                </a:solidFill>
                <a:latin typeface="Dongle"/>
                <a:ea typeface="Dongle"/>
                <a:cs typeface="Dongle"/>
                <a:sym typeface="Dongle"/>
              </a:rPr>
              <a:t>★</a:t>
            </a:r>
            <a:endParaRPr sz="2400">
              <a:solidFill>
                <a:srgbClr val="E06666"/>
              </a:solidFill>
            </a:endParaRPr>
          </a:p>
        </p:txBody>
      </p:sp>
      <p:sp>
        <p:nvSpPr>
          <p:cNvPr id="83" name="Google Shape;83;p16"/>
          <p:cNvSpPr txBox="1"/>
          <p:nvPr/>
        </p:nvSpPr>
        <p:spPr>
          <a:xfrm>
            <a:off x="6578244" y="3416975"/>
            <a:ext cx="612900" cy="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2400">
                <a:solidFill>
                  <a:srgbClr val="E06666"/>
                </a:solidFill>
                <a:latin typeface="Dongle"/>
                <a:ea typeface="Dongle"/>
                <a:cs typeface="Dongle"/>
                <a:sym typeface="Dongle"/>
              </a:rPr>
              <a:t>★</a:t>
            </a:r>
            <a:endParaRPr sz="2400">
              <a:solidFill>
                <a:srgbClr val="E06666"/>
              </a:solidFill>
            </a:endParaRPr>
          </a:p>
        </p:txBody>
      </p:sp>
      <p:sp>
        <p:nvSpPr>
          <p:cNvPr id="84" name="Google Shape;84;p16"/>
          <p:cNvSpPr txBox="1"/>
          <p:nvPr/>
        </p:nvSpPr>
        <p:spPr>
          <a:xfrm>
            <a:off x="7131550" y="126200"/>
            <a:ext cx="18369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1600">
                <a:solidFill>
                  <a:srgbClr val="A64D79"/>
                </a:solidFill>
                <a:latin typeface="Dongle"/>
                <a:ea typeface="Dongle"/>
                <a:cs typeface="Dongle"/>
                <a:sym typeface="Dongle"/>
              </a:rPr>
              <a:t>1. </a:t>
            </a:r>
            <a:r>
              <a:rPr lang="ko" sz="1600">
                <a:solidFill>
                  <a:srgbClr val="A64D79"/>
                </a:solidFill>
                <a:latin typeface="Dongle"/>
                <a:ea typeface="Dongle"/>
                <a:cs typeface="Dongle"/>
                <a:sym typeface="Dongle"/>
              </a:rPr>
              <a:t>측정기준 및 기준스펙설정</a:t>
            </a:r>
            <a:endParaRPr sz="1600">
              <a:solidFill>
                <a:srgbClr val="A64D79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  <p:sp>
        <p:nvSpPr>
          <p:cNvPr id="90" name="Google Shape;90;p17"/>
          <p:cNvSpPr/>
          <p:nvPr/>
        </p:nvSpPr>
        <p:spPr>
          <a:xfrm flipH="1" rot="10800000">
            <a:off x="31475" y="31825"/>
            <a:ext cx="9076200" cy="5061300"/>
          </a:xfrm>
          <a:prstGeom prst="snip1Rect">
            <a:avLst>
              <a:gd fmla="val 16667" name="adj"/>
            </a:avLst>
          </a:prstGeom>
          <a:noFill/>
          <a:ln cap="flat" cmpd="sng" w="114300">
            <a:solidFill>
              <a:srgbClr val="B4A7D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7"/>
          <p:cNvSpPr/>
          <p:nvPr/>
        </p:nvSpPr>
        <p:spPr>
          <a:xfrm flipH="1" rot="10800000">
            <a:off x="133825" y="126197"/>
            <a:ext cx="8879700" cy="4888200"/>
          </a:xfrm>
          <a:prstGeom prst="snip1Rect">
            <a:avLst>
              <a:gd fmla="val 16667" name="adj"/>
            </a:avLst>
          </a:prstGeom>
          <a:solidFill>
            <a:srgbClr val="E9E5F2"/>
          </a:solidFill>
          <a:ln cap="flat" cmpd="sng" w="114300">
            <a:solidFill>
              <a:srgbClr val="D9D2E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7"/>
          <p:cNvSpPr/>
          <p:nvPr/>
        </p:nvSpPr>
        <p:spPr>
          <a:xfrm>
            <a:off x="204675" y="201225"/>
            <a:ext cx="8745600" cy="47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4800">
                <a:solidFill>
                  <a:srgbClr val="351C75"/>
                </a:solidFill>
                <a:latin typeface="Dongle"/>
                <a:ea typeface="Dongle"/>
                <a:cs typeface="Dongle"/>
                <a:sym typeface="Dongle"/>
              </a:rPr>
              <a:t>기준스펙설정</a:t>
            </a:r>
            <a:r>
              <a:rPr baseline="30000" lang="ko" sz="4800">
                <a:solidFill>
                  <a:srgbClr val="351C75"/>
                </a:solidFill>
                <a:latin typeface="Dongle"/>
                <a:ea typeface="Dongle"/>
                <a:cs typeface="Dongle"/>
                <a:sym typeface="Dongle"/>
              </a:rPr>
              <a:t>*</a:t>
            </a:r>
            <a:br>
              <a:rPr lang="ko" sz="3200">
                <a:solidFill>
                  <a:srgbClr val="674EA7"/>
                </a:solidFill>
                <a:latin typeface="Dongle"/>
                <a:ea typeface="Dongle"/>
                <a:cs typeface="Dongle"/>
                <a:sym typeface="Dongle"/>
              </a:rPr>
            </a:br>
            <a:r>
              <a:rPr lang="ko" sz="3200">
                <a:solidFill>
                  <a:srgbClr val="674EA7"/>
                </a:solidFill>
                <a:latin typeface="Dongle"/>
                <a:ea typeface="Dongle"/>
                <a:cs typeface="Dongle"/>
                <a:sym typeface="Dongle"/>
              </a:rPr>
              <a:t>1. </a:t>
            </a:r>
            <a:r>
              <a:rPr lang="ko" sz="3600">
                <a:solidFill>
                  <a:srgbClr val="674EA7"/>
                </a:solidFill>
                <a:latin typeface="Dongle"/>
                <a:ea typeface="Dongle"/>
                <a:cs typeface="Dongle"/>
                <a:sym typeface="Dongle"/>
              </a:rPr>
              <a:t>유니온 챔피언</a:t>
            </a:r>
            <a:endParaRPr sz="3600">
              <a:latin typeface="Dongle"/>
              <a:ea typeface="Dongle"/>
              <a:cs typeface="Dongle"/>
              <a:sym typeface="Dongle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2400">
                <a:latin typeface="Dongle"/>
                <a:ea typeface="Dongle"/>
                <a:cs typeface="Dongle"/>
                <a:sym typeface="Dongle"/>
              </a:rPr>
              <a:t>1-1. </a:t>
            </a:r>
            <a:r>
              <a:rPr lang="ko" sz="2400">
                <a:latin typeface="Dongle"/>
                <a:ea typeface="Dongle"/>
                <a:cs typeface="Dongle"/>
                <a:sym typeface="Dongle"/>
              </a:rPr>
              <a:t>검은 마법사(~45,000)</a:t>
            </a:r>
            <a:endParaRPr sz="2400">
              <a:latin typeface="Dongle"/>
              <a:ea typeface="Dongle"/>
              <a:cs typeface="Dongle"/>
              <a:sym typeface="Dongle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2400">
                <a:latin typeface="Dongle"/>
                <a:ea typeface="Dongle"/>
                <a:cs typeface="Dongle"/>
                <a:sym typeface="Dongle"/>
              </a:rPr>
              <a:t>1-2</a:t>
            </a:r>
            <a:r>
              <a:rPr lang="ko" sz="2400">
                <a:latin typeface="Dongle"/>
                <a:ea typeface="Dongle"/>
                <a:cs typeface="Dongle"/>
                <a:sym typeface="Dongle"/>
              </a:rPr>
              <a:t>. 하</a:t>
            </a:r>
            <a:r>
              <a:rPr lang="ko" sz="2400">
                <a:latin typeface="Dongle"/>
                <a:ea typeface="Dongle"/>
                <a:cs typeface="Dongle"/>
                <a:sym typeface="Dongle"/>
              </a:rPr>
              <a:t>드 세렌(~55,000)</a:t>
            </a:r>
            <a:endParaRPr sz="2400">
              <a:latin typeface="Dongle"/>
              <a:ea typeface="Dongle"/>
              <a:cs typeface="Dongle"/>
              <a:sym typeface="Dongle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2400">
                <a:latin typeface="Dongle"/>
                <a:ea typeface="Dongle"/>
                <a:cs typeface="Dongle"/>
                <a:sym typeface="Dongle"/>
              </a:rPr>
              <a:t>1-3</a:t>
            </a:r>
            <a:r>
              <a:rPr lang="ko" sz="2400">
                <a:latin typeface="Dongle"/>
                <a:ea typeface="Dongle"/>
                <a:cs typeface="Dongle"/>
                <a:sym typeface="Dongle"/>
              </a:rPr>
              <a:t>. </a:t>
            </a:r>
            <a:r>
              <a:rPr lang="ko" sz="2400">
                <a:latin typeface="Dongle"/>
                <a:ea typeface="Dongle"/>
                <a:cs typeface="Dongle"/>
                <a:sym typeface="Dongle"/>
              </a:rPr>
              <a:t>노말 칼로스(~68,000)</a:t>
            </a:r>
            <a:endParaRPr sz="2400">
              <a:latin typeface="Dongle"/>
              <a:ea typeface="Dongle"/>
              <a:cs typeface="Dongle"/>
              <a:sym typeface="Dongl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3600">
                <a:solidFill>
                  <a:srgbClr val="674EA7"/>
                </a:solidFill>
                <a:latin typeface="Dongle"/>
                <a:ea typeface="Dongle"/>
                <a:cs typeface="Dongle"/>
                <a:sym typeface="Dongle"/>
              </a:rPr>
              <a:t>2. 유니온 챔피언 이후</a:t>
            </a:r>
            <a:endParaRPr sz="3600">
              <a:latin typeface="Dongle"/>
              <a:ea typeface="Dongle"/>
              <a:cs typeface="Dongle"/>
              <a:sym typeface="Dongle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2400">
                <a:latin typeface="Dongle"/>
                <a:ea typeface="Dongle"/>
                <a:cs typeface="Dongle"/>
                <a:sym typeface="Dongle"/>
              </a:rPr>
              <a:t>2-1</a:t>
            </a:r>
            <a:r>
              <a:rPr lang="ko" sz="2400">
                <a:latin typeface="Dongle"/>
                <a:ea typeface="Dongle"/>
                <a:cs typeface="Dongle"/>
                <a:sym typeface="Dongle"/>
              </a:rPr>
              <a:t>. </a:t>
            </a:r>
            <a:r>
              <a:rPr lang="ko" sz="2400">
                <a:latin typeface="Dongle"/>
                <a:ea typeface="Dongle"/>
                <a:cs typeface="Dongle"/>
                <a:sym typeface="Dongle"/>
              </a:rPr>
              <a:t>익스트림 스우(~80,000)</a:t>
            </a:r>
            <a:endParaRPr sz="2400">
              <a:latin typeface="Dongle"/>
              <a:ea typeface="Dongle"/>
              <a:cs typeface="Dongle"/>
              <a:sym typeface="Dongle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2400">
                <a:latin typeface="Dongle"/>
                <a:ea typeface="Dongle"/>
                <a:cs typeface="Dongle"/>
                <a:sym typeface="Dongle"/>
              </a:rPr>
              <a:t>2-2. 노말 카링(~93,000)</a:t>
            </a:r>
            <a:endParaRPr sz="2400">
              <a:latin typeface="Dongle"/>
              <a:ea typeface="Dongle"/>
              <a:cs typeface="Dongle"/>
              <a:sym typeface="Dongle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2400">
                <a:latin typeface="Dongle"/>
                <a:ea typeface="Dongle"/>
                <a:cs typeface="Dongle"/>
                <a:sym typeface="Dongle"/>
              </a:rPr>
              <a:t>2-3. 카오스 칼로스(~106,000)</a:t>
            </a:r>
            <a:endParaRPr sz="2400">
              <a:latin typeface="Dongle"/>
              <a:ea typeface="Dongle"/>
              <a:cs typeface="Dongle"/>
              <a:sym typeface="Dongle"/>
            </a:endParaRPr>
          </a:p>
        </p:txBody>
      </p:sp>
      <p:sp>
        <p:nvSpPr>
          <p:cNvPr id="93" name="Google Shape;93;p17"/>
          <p:cNvSpPr txBox="1"/>
          <p:nvPr/>
        </p:nvSpPr>
        <p:spPr>
          <a:xfrm>
            <a:off x="168725" y="4461277"/>
            <a:ext cx="6995400" cy="49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1600">
                <a:solidFill>
                  <a:schemeClr val="dk1"/>
                </a:solidFill>
                <a:latin typeface="Dongle"/>
                <a:ea typeface="Dongle"/>
                <a:cs typeface="Dongle"/>
                <a:sym typeface="Dongle"/>
              </a:rPr>
              <a:t>*</a:t>
            </a:r>
            <a:r>
              <a:rPr lang="ko" sz="1600">
                <a:solidFill>
                  <a:schemeClr val="dk1"/>
                </a:solidFill>
                <a:latin typeface="Dongle"/>
                <a:ea typeface="Dongle"/>
                <a:cs typeface="Dongle"/>
                <a:sym typeface="Dongle"/>
              </a:rPr>
              <a:t>모든 수치는 헥사환산을 의미</a:t>
            </a:r>
            <a:endParaRPr sz="1600">
              <a:solidFill>
                <a:schemeClr val="dk1"/>
              </a:solidFill>
              <a:latin typeface="Dongle"/>
              <a:ea typeface="Dongle"/>
              <a:cs typeface="Dongle"/>
              <a:sym typeface="Dongle"/>
            </a:endParaRPr>
          </a:p>
        </p:txBody>
      </p:sp>
      <p:sp>
        <p:nvSpPr>
          <p:cNvPr id="94" name="Google Shape;94;p17"/>
          <p:cNvSpPr txBox="1"/>
          <p:nvPr/>
        </p:nvSpPr>
        <p:spPr>
          <a:xfrm>
            <a:off x="7131550" y="126200"/>
            <a:ext cx="18369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1600">
                <a:solidFill>
                  <a:srgbClr val="A64D79"/>
                </a:solidFill>
                <a:latin typeface="Dongle"/>
                <a:ea typeface="Dongle"/>
                <a:cs typeface="Dongle"/>
                <a:sym typeface="Dongle"/>
              </a:rPr>
              <a:t>1. </a:t>
            </a:r>
            <a:r>
              <a:rPr lang="ko" sz="1600">
                <a:solidFill>
                  <a:srgbClr val="A64D79"/>
                </a:solidFill>
                <a:latin typeface="Dongle"/>
                <a:ea typeface="Dongle"/>
                <a:cs typeface="Dongle"/>
                <a:sym typeface="Dongle"/>
              </a:rPr>
              <a:t>측정기준 및 기준스펙설정</a:t>
            </a:r>
            <a:endParaRPr sz="1600">
              <a:solidFill>
                <a:srgbClr val="A64D79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/>
          <p:nvPr/>
        </p:nvSpPr>
        <p:spPr>
          <a:xfrm flipH="1" rot="10800000">
            <a:off x="31475" y="31825"/>
            <a:ext cx="9076200" cy="5061300"/>
          </a:xfrm>
          <a:prstGeom prst="snip1Rect">
            <a:avLst>
              <a:gd fmla="val 16667" name="adj"/>
            </a:avLst>
          </a:prstGeom>
          <a:noFill/>
          <a:ln cap="flat" cmpd="sng" w="114300">
            <a:solidFill>
              <a:srgbClr val="B4A7D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8"/>
          <p:cNvSpPr/>
          <p:nvPr/>
        </p:nvSpPr>
        <p:spPr>
          <a:xfrm flipH="1" rot="10800000">
            <a:off x="133825" y="126197"/>
            <a:ext cx="8879700" cy="4888200"/>
          </a:xfrm>
          <a:prstGeom prst="snip1Rect">
            <a:avLst>
              <a:gd fmla="val 16667" name="adj"/>
            </a:avLst>
          </a:prstGeom>
          <a:solidFill>
            <a:srgbClr val="E9E5F2"/>
          </a:solidFill>
          <a:ln cap="flat" cmpd="sng" w="114300">
            <a:solidFill>
              <a:srgbClr val="D9D2E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8"/>
          <p:cNvSpPr/>
          <p:nvPr/>
        </p:nvSpPr>
        <p:spPr>
          <a:xfrm>
            <a:off x="204675" y="201225"/>
            <a:ext cx="8745600" cy="475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7200">
                <a:solidFill>
                  <a:srgbClr val="351C75"/>
                </a:solidFill>
                <a:latin typeface="Dongle"/>
                <a:ea typeface="Dongle"/>
                <a:cs typeface="Dongle"/>
                <a:sym typeface="Dongle"/>
              </a:rPr>
              <a:t>2</a:t>
            </a:r>
            <a:r>
              <a:rPr lang="ko" sz="7200">
                <a:solidFill>
                  <a:srgbClr val="351C75"/>
                </a:solidFill>
                <a:latin typeface="Dongle"/>
                <a:ea typeface="Dongle"/>
                <a:cs typeface="Dongle"/>
                <a:sym typeface="Dongle"/>
              </a:rPr>
              <a:t>. </a:t>
            </a:r>
            <a:r>
              <a:rPr lang="ko" sz="7200">
                <a:solidFill>
                  <a:srgbClr val="351C75"/>
                </a:solidFill>
                <a:latin typeface="Dongle"/>
                <a:ea typeface="Dongle"/>
                <a:cs typeface="Dongle"/>
                <a:sym typeface="Dongle"/>
              </a:rPr>
              <a:t>헥사강화순서(리레+웨폰)</a:t>
            </a:r>
            <a:endParaRPr b="1" sz="7200">
              <a:latin typeface="Dongle"/>
              <a:ea typeface="Dongle"/>
              <a:cs typeface="Dongle"/>
              <a:sym typeface="Dongl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  <p:sp>
        <p:nvSpPr>
          <p:cNvPr id="107" name="Google Shape;107;p19"/>
          <p:cNvSpPr/>
          <p:nvPr/>
        </p:nvSpPr>
        <p:spPr>
          <a:xfrm flipH="1" rot="10800000">
            <a:off x="31475" y="31825"/>
            <a:ext cx="9076200" cy="5061300"/>
          </a:xfrm>
          <a:prstGeom prst="snip1Rect">
            <a:avLst>
              <a:gd fmla="val 16667" name="adj"/>
            </a:avLst>
          </a:prstGeom>
          <a:noFill/>
          <a:ln cap="flat" cmpd="sng" w="114300">
            <a:solidFill>
              <a:srgbClr val="B4A7D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9"/>
          <p:cNvSpPr/>
          <p:nvPr/>
        </p:nvSpPr>
        <p:spPr>
          <a:xfrm flipH="1" rot="10800000">
            <a:off x="133825" y="126197"/>
            <a:ext cx="8879700" cy="4888200"/>
          </a:xfrm>
          <a:prstGeom prst="snip1Rect">
            <a:avLst>
              <a:gd fmla="val 16667" name="adj"/>
            </a:avLst>
          </a:prstGeom>
          <a:solidFill>
            <a:srgbClr val="E9E5F2"/>
          </a:solidFill>
          <a:ln cap="flat" cmpd="sng" w="114300">
            <a:solidFill>
              <a:srgbClr val="D9D2E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9"/>
          <p:cNvSpPr/>
          <p:nvPr/>
        </p:nvSpPr>
        <p:spPr>
          <a:xfrm>
            <a:off x="204675" y="201225"/>
            <a:ext cx="8745600" cy="47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4800">
                <a:solidFill>
                  <a:srgbClr val="351C75"/>
                </a:solidFill>
                <a:latin typeface="Dongle"/>
                <a:ea typeface="Dongle"/>
                <a:cs typeface="Dongle"/>
                <a:sym typeface="Dongle"/>
              </a:rPr>
              <a:t>유니온 챔피언 - 검은 마법사(~45,000)</a:t>
            </a:r>
            <a:endParaRPr sz="4800">
              <a:solidFill>
                <a:srgbClr val="351C75"/>
              </a:solidFill>
              <a:latin typeface="Dongle"/>
              <a:ea typeface="Dongle"/>
              <a:cs typeface="Dongle"/>
              <a:sym typeface="Dongl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latin typeface="Dongle"/>
              <a:ea typeface="Dongle"/>
              <a:cs typeface="Dongle"/>
              <a:sym typeface="Dongl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A64D79"/>
              </a:solidFill>
              <a:latin typeface="Dongle"/>
              <a:ea typeface="Dongle"/>
              <a:cs typeface="Dongle"/>
              <a:sym typeface="Dongle"/>
            </a:endParaRPr>
          </a:p>
        </p:txBody>
      </p:sp>
      <p:sp>
        <p:nvSpPr>
          <p:cNvPr id="110" name="Google Shape;110;p19"/>
          <p:cNvSpPr/>
          <p:nvPr/>
        </p:nvSpPr>
        <p:spPr>
          <a:xfrm>
            <a:off x="415200" y="1136200"/>
            <a:ext cx="8336400" cy="1768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9"/>
          <p:cNvSpPr txBox="1"/>
          <p:nvPr/>
        </p:nvSpPr>
        <p:spPr>
          <a:xfrm>
            <a:off x="170675" y="3183150"/>
            <a:ext cx="8797800" cy="17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2000">
                <a:solidFill>
                  <a:srgbClr val="0000FF"/>
                </a:solidFill>
                <a:latin typeface="Dongle"/>
                <a:ea typeface="Dongle"/>
                <a:cs typeface="Dongle"/>
                <a:sym typeface="Dongle"/>
              </a:rPr>
              <a:t>해설</a:t>
            </a:r>
            <a:r>
              <a:rPr lang="ko" sz="2000">
                <a:latin typeface="Dongle"/>
                <a:ea typeface="Dongle"/>
                <a:cs typeface="Dongle"/>
                <a:sym typeface="Dongle"/>
              </a:rPr>
              <a:t>: </a:t>
            </a:r>
            <a:r>
              <a:rPr lang="ko" sz="2000">
                <a:solidFill>
                  <a:srgbClr val="674EA7"/>
                </a:solidFill>
                <a:latin typeface="Dongle"/>
                <a:ea typeface="Dongle"/>
                <a:cs typeface="Dongle"/>
                <a:sym typeface="Dongle"/>
              </a:rPr>
              <a:t>데몬 임팩트</a:t>
            </a:r>
            <a:r>
              <a:rPr lang="ko" sz="2000">
                <a:latin typeface="Dongle"/>
                <a:ea typeface="Dongle"/>
                <a:cs typeface="Dongle"/>
                <a:sym typeface="Dongle"/>
              </a:rPr>
              <a:t>로는 </a:t>
            </a:r>
            <a:r>
              <a:rPr lang="ko" sz="2000">
                <a:solidFill>
                  <a:srgbClr val="A64D79"/>
                </a:solidFill>
                <a:latin typeface="Dongle"/>
                <a:ea typeface="Dongle"/>
                <a:cs typeface="Dongle"/>
                <a:sym typeface="Dongle"/>
              </a:rPr>
              <a:t>4페이즈의 방어막</a:t>
            </a:r>
            <a:r>
              <a:rPr lang="ko" sz="2000">
                <a:latin typeface="Dongle"/>
                <a:ea typeface="Dongle"/>
                <a:cs typeface="Dongle"/>
                <a:sym typeface="Dongle"/>
              </a:rPr>
              <a:t>을 뚫기 어렵습니다. 리레+웨폰인 만큼 기존에도 극딜에 집중된 딜량이 나오는 조합에서 더더욱 </a:t>
            </a:r>
            <a:r>
              <a:rPr lang="ko" sz="2000">
                <a:solidFill>
                  <a:srgbClr val="A64D79"/>
                </a:solidFill>
                <a:latin typeface="Dongle"/>
                <a:ea typeface="Dongle"/>
                <a:cs typeface="Dongle"/>
                <a:sym typeface="Dongle"/>
              </a:rPr>
              <a:t>극딜위주의 플레이</a:t>
            </a:r>
            <a:r>
              <a:rPr lang="ko" sz="2000">
                <a:latin typeface="Dongle"/>
                <a:ea typeface="Dongle"/>
                <a:cs typeface="Dongle"/>
                <a:sym typeface="Dongle"/>
              </a:rPr>
              <a:t>를 진행하게 되므로, </a:t>
            </a:r>
            <a:r>
              <a:rPr lang="ko" sz="2000">
                <a:solidFill>
                  <a:srgbClr val="674EA7"/>
                </a:solidFill>
                <a:latin typeface="Dongle"/>
                <a:ea typeface="Dongle"/>
                <a:cs typeface="Dongle"/>
                <a:sym typeface="Dongle"/>
              </a:rPr>
              <a:t>데몬 베인 및 데몬 어웨이크닝</a:t>
            </a:r>
            <a:r>
              <a:rPr lang="ko" sz="2000">
                <a:latin typeface="Dongle"/>
                <a:ea typeface="Dongle"/>
                <a:cs typeface="Dongle"/>
                <a:sym typeface="Dongle"/>
              </a:rPr>
              <a:t> 위주의 강화가 필요하게 됩니다. </a:t>
            </a:r>
            <a:endParaRPr sz="2000">
              <a:latin typeface="Dongle"/>
              <a:ea typeface="Dongle"/>
              <a:cs typeface="Dongle"/>
              <a:sym typeface="Dongle"/>
            </a:endParaRPr>
          </a:p>
        </p:txBody>
      </p:sp>
      <p:sp>
        <p:nvSpPr>
          <p:cNvPr id="112" name="Google Shape;112;p19"/>
          <p:cNvSpPr txBox="1"/>
          <p:nvPr/>
        </p:nvSpPr>
        <p:spPr>
          <a:xfrm>
            <a:off x="7131550" y="126200"/>
            <a:ext cx="18369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1600">
                <a:solidFill>
                  <a:srgbClr val="A64D79"/>
                </a:solidFill>
                <a:latin typeface="Dongle"/>
                <a:ea typeface="Dongle"/>
                <a:cs typeface="Dongle"/>
                <a:sym typeface="Dongle"/>
              </a:rPr>
              <a:t>2. </a:t>
            </a:r>
            <a:r>
              <a:rPr lang="ko" sz="1600">
                <a:solidFill>
                  <a:srgbClr val="A64D79"/>
                </a:solidFill>
                <a:latin typeface="Dongle"/>
                <a:ea typeface="Dongle"/>
                <a:cs typeface="Dongle"/>
                <a:sym typeface="Dongle"/>
              </a:rPr>
              <a:t>헥사강화순서(리레+웨폰)</a:t>
            </a:r>
            <a:endParaRPr sz="1600">
              <a:solidFill>
                <a:srgbClr val="A64D79"/>
              </a:solidFill>
            </a:endParaRPr>
          </a:p>
        </p:txBody>
      </p:sp>
      <p:grpSp>
        <p:nvGrpSpPr>
          <p:cNvPr id="113" name="Google Shape;113;p19"/>
          <p:cNvGrpSpPr/>
          <p:nvPr/>
        </p:nvGrpSpPr>
        <p:grpSpPr>
          <a:xfrm>
            <a:off x="710547" y="1309388"/>
            <a:ext cx="7667303" cy="562914"/>
            <a:chOff x="710547" y="1309388"/>
            <a:chExt cx="7667303" cy="562914"/>
          </a:xfrm>
        </p:grpSpPr>
        <p:cxnSp>
          <p:nvCxnSpPr>
            <p:cNvPr id="114" name="Google Shape;114;p19"/>
            <p:cNvCxnSpPr>
              <a:stCxn id="115" idx="3"/>
              <a:endCxn id="116" idx="1"/>
            </p:cNvCxnSpPr>
            <p:nvPr/>
          </p:nvCxnSpPr>
          <p:spPr>
            <a:xfrm>
              <a:off x="1015347" y="1461794"/>
              <a:ext cx="4314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grpSp>
          <p:nvGrpSpPr>
            <p:cNvPr id="117" name="Google Shape;117;p19"/>
            <p:cNvGrpSpPr/>
            <p:nvPr/>
          </p:nvGrpSpPr>
          <p:grpSpPr>
            <a:xfrm>
              <a:off x="710547" y="1309394"/>
              <a:ext cx="304800" cy="562901"/>
              <a:chOff x="775675" y="1366381"/>
              <a:chExt cx="304800" cy="562901"/>
            </a:xfrm>
          </p:grpSpPr>
          <p:pic>
            <p:nvPicPr>
              <p:cNvPr id="115" name="Google Shape;115;p19" title="DemonSlayer_2.png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775675" y="1366381"/>
                <a:ext cx="304800" cy="3048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18" name="Google Shape;118;p19"/>
              <p:cNvSpPr txBox="1"/>
              <p:nvPr/>
            </p:nvSpPr>
            <p:spPr>
              <a:xfrm>
                <a:off x="797827" y="1691082"/>
                <a:ext cx="258300" cy="238200"/>
              </a:xfrm>
              <a:prstGeom prst="rect">
                <a:avLst/>
              </a:prstGeom>
              <a:solidFill>
                <a:srgbClr val="D5A6BD"/>
              </a:solidFill>
              <a:ln>
                <a:noFill/>
              </a:ln>
            </p:spPr>
            <p:txBody>
              <a:bodyPr anchorCtr="0" anchor="ctr" bIns="54000" lIns="54000" spcFirstLastPara="1" rIns="54000" wrap="square" tIns="540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ko" sz="1000"/>
                  <a:t>1</a:t>
                </a:r>
                <a:endParaRPr b="1" sz="1000"/>
              </a:p>
            </p:txBody>
          </p:sp>
        </p:grpSp>
        <p:grpSp>
          <p:nvGrpSpPr>
            <p:cNvPr id="119" name="Google Shape;119;p19"/>
            <p:cNvGrpSpPr/>
            <p:nvPr/>
          </p:nvGrpSpPr>
          <p:grpSpPr>
            <a:xfrm>
              <a:off x="1446797" y="1309394"/>
              <a:ext cx="304800" cy="562908"/>
              <a:chOff x="1511925" y="1366381"/>
              <a:chExt cx="304800" cy="562908"/>
            </a:xfrm>
          </p:grpSpPr>
          <p:pic>
            <p:nvPicPr>
              <p:cNvPr id="116" name="Google Shape;116;p19" title="DemonSlayer_3.png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1511925" y="1366381"/>
                <a:ext cx="304800" cy="3048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20" name="Google Shape;120;p19"/>
              <p:cNvSpPr txBox="1"/>
              <p:nvPr/>
            </p:nvSpPr>
            <p:spPr>
              <a:xfrm>
                <a:off x="1535177" y="1691089"/>
                <a:ext cx="258300" cy="238200"/>
              </a:xfrm>
              <a:prstGeom prst="rect">
                <a:avLst/>
              </a:prstGeom>
              <a:solidFill>
                <a:srgbClr val="D5A6BD"/>
              </a:solidFill>
              <a:ln>
                <a:noFill/>
              </a:ln>
            </p:spPr>
            <p:txBody>
              <a:bodyPr anchorCtr="0" anchor="ctr" bIns="54000" lIns="54000" spcFirstLastPara="1" rIns="54000" wrap="square" tIns="540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ko" sz="1000"/>
                  <a:t>1</a:t>
                </a:r>
                <a:endParaRPr b="1" sz="1000"/>
              </a:p>
            </p:txBody>
          </p:sp>
        </p:grpSp>
        <p:cxnSp>
          <p:nvCxnSpPr>
            <p:cNvPr id="121" name="Google Shape;121;p19"/>
            <p:cNvCxnSpPr>
              <a:stCxn id="116" idx="3"/>
              <a:endCxn id="122" idx="1"/>
            </p:cNvCxnSpPr>
            <p:nvPr/>
          </p:nvCxnSpPr>
          <p:spPr>
            <a:xfrm>
              <a:off x="1751597" y="1461794"/>
              <a:ext cx="4314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grpSp>
          <p:nvGrpSpPr>
            <p:cNvPr id="123" name="Google Shape;123;p19"/>
            <p:cNvGrpSpPr/>
            <p:nvPr/>
          </p:nvGrpSpPr>
          <p:grpSpPr>
            <a:xfrm>
              <a:off x="2183047" y="1309388"/>
              <a:ext cx="304800" cy="562914"/>
              <a:chOff x="2248175" y="1366375"/>
              <a:chExt cx="304800" cy="562914"/>
            </a:xfrm>
          </p:grpSpPr>
          <p:pic>
            <p:nvPicPr>
              <p:cNvPr id="122" name="Google Shape;122;p19" title="DemonSlayer_6.png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2248175" y="1366375"/>
                <a:ext cx="304800" cy="3048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24" name="Google Shape;124;p19"/>
              <p:cNvSpPr txBox="1"/>
              <p:nvPr/>
            </p:nvSpPr>
            <p:spPr>
              <a:xfrm>
                <a:off x="2272436" y="1691089"/>
                <a:ext cx="258300" cy="238200"/>
              </a:xfrm>
              <a:prstGeom prst="rect">
                <a:avLst/>
              </a:prstGeom>
              <a:solidFill>
                <a:srgbClr val="D5A6BD"/>
              </a:solidFill>
              <a:ln>
                <a:noFill/>
              </a:ln>
            </p:spPr>
            <p:txBody>
              <a:bodyPr anchorCtr="0" anchor="ctr" bIns="54000" lIns="54000" spcFirstLastPara="1" rIns="54000" wrap="square" tIns="540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ko" sz="1000"/>
                  <a:t>1</a:t>
                </a:r>
                <a:endParaRPr b="1" sz="1000"/>
              </a:p>
            </p:txBody>
          </p:sp>
        </p:grpSp>
        <p:grpSp>
          <p:nvGrpSpPr>
            <p:cNvPr id="125" name="Google Shape;125;p19"/>
            <p:cNvGrpSpPr/>
            <p:nvPr/>
          </p:nvGrpSpPr>
          <p:grpSpPr>
            <a:xfrm>
              <a:off x="2919297" y="1309400"/>
              <a:ext cx="304800" cy="562902"/>
              <a:chOff x="2919300" y="1309400"/>
              <a:chExt cx="304800" cy="562902"/>
            </a:xfrm>
          </p:grpSpPr>
          <p:pic>
            <p:nvPicPr>
              <p:cNvPr id="126" name="Google Shape;126;p19" title="DemonSlayer_7.png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2919300" y="1309400"/>
                <a:ext cx="304800" cy="3048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27" name="Google Shape;127;p19"/>
              <p:cNvSpPr txBox="1"/>
              <p:nvPr/>
            </p:nvSpPr>
            <p:spPr>
              <a:xfrm>
                <a:off x="2942558" y="1634102"/>
                <a:ext cx="258300" cy="238200"/>
              </a:xfrm>
              <a:prstGeom prst="rect">
                <a:avLst/>
              </a:prstGeom>
              <a:solidFill>
                <a:srgbClr val="D5A6BD"/>
              </a:solidFill>
              <a:ln>
                <a:noFill/>
              </a:ln>
            </p:spPr>
            <p:txBody>
              <a:bodyPr anchorCtr="0" anchor="ctr" bIns="54000" lIns="54000" spcFirstLastPara="1" rIns="54000" wrap="square" tIns="540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ko" sz="1000"/>
                  <a:t>1</a:t>
                </a:r>
                <a:endParaRPr b="1" sz="1000"/>
              </a:p>
            </p:txBody>
          </p:sp>
        </p:grpSp>
        <p:cxnSp>
          <p:nvCxnSpPr>
            <p:cNvPr id="128" name="Google Shape;128;p19"/>
            <p:cNvCxnSpPr>
              <a:stCxn id="122" idx="3"/>
              <a:endCxn id="126" idx="1"/>
            </p:cNvCxnSpPr>
            <p:nvPr/>
          </p:nvCxnSpPr>
          <p:spPr>
            <a:xfrm>
              <a:off x="2487847" y="1461788"/>
              <a:ext cx="4314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cxnSp>
          <p:nvCxnSpPr>
            <p:cNvPr id="129" name="Google Shape;129;p19"/>
            <p:cNvCxnSpPr>
              <a:stCxn id="126" idx="3"/>
              <a:endCxn id="130" idx="1"/>
            </p:cNvCxnSpPr>
            <p:nvPr/>
          </p:nvCxnSpPr>
          <p:spPr>
            <a:xfrm>
              <a:off x="3224097" y="1461800"/>
              <a:ext cx="4314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grpSp>
          <p:nvGrpSpPr>
            <p:cNvPr id="131" name="Google Shape;131;p19"/>
            <p:cNvGrpSpPr/>
            <p:nvPr/>
          </p:nvGrpSpPr>
          <p:grpSpPr>
            <a:xfrm>
              <a:off x="3655547" y="1309400"/>
              <a:ext cx="304800" cy="562902"/>
              <a:chOff x="3655550" y="1309400"/>
              <a:chExt cx="304800" cy="562902"/>
            </a:xfrm>
          </p:grpSpPr>
          <p:pic>
            <p:nvPicPr>
              <p:cNvPr id="130" name="Google Shape;130;p19" title="DemonSlayer_9.png"/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3655550" y="1309400"/>
                <a:ext cx="304800" cy="3048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32" name="Google Shape;132;p19"/>
              <p:cNvSpPr txBox="1"/>
              <p:nvPr/>
            </p:nvSpPr>
            <p:spPr>
              <a:xfrm>
                <a:off x="3678808" y="1634102"/>
                <a:ext cx="258300" cy="238200"/>
              </a:xfrm>
              <a:prstGeom prst="rect">
                <a:avLst/>
              </a:prstGeom>
              <a:solidFill>
                <a:srgbClr val="D5A6BD"/>
              </a:solidFill>
              <a:ln>
                <a:noFill/>
              </a:ln>
            </p:spPr>
            <p:txBody>
              <a:bodyPr anchorCtr="0" anchor="ctr" bIns="54000" lIns="54000" spcFirstLastPara="1" rIns="54000" wrap="square" tIns="540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ko" sz="1000"/>
                  <a:t>1</a:t>
                </a:r>
                <a:endParaRPr b="1" sz="1000"/>
              </a:p>
            </p:txBody>
          </p:sp>
        </p:grpSp>
        <p:grpSp>
          <p:nvGrpSpPr>
            <p:cNvPr id="133" name="Google Shape;133;p19"/>
            <p:cNvGrpSpPr/>
            <p:nvPr/>
          </p:nvGrpSpPr>
          <p:grpSpPr>
            <a:xfrm>
              <a:off x="4391797" y="1309400"/>
              <a:ext cx="304800" cy="562902"/>
              <a:chOff x="4391800" y="1309400"/>
              <a:chExt cx="304800" cy="562902"/>
            </a:xfrm>
          </p:grpSpPr>
          <p:pic>
            <p:nvPicPr>
              <p:cNvPr id="134" name="Google Shape;134;p19" title="DemonSlayer_8.png"/>
              <p:cNvPicPr preferRelativeResize="0"/>
              <p:nvPr/>
            </p:nvPicPr>
            <p:blipFill>
              <a:blip r:embed="rId8">
                <a:alphaModFix/>
              </a:blip>
              <a:stretch>
                <a:fillRect/>
              </a:stretch>
            </p:blipFill>
            <p:spPr>
              <a:xfrm>
                <a:off x="4391800" y="1309400"/>
                <a:ext cx="304800" cy="3048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35" name="Google Shape;135;p19"/>
              <p:cNvSpPr txBox="1"/>
              <p:nvPr/>
            </p:nvSpPr>
            <p:spPr>
              <a:xfrm>
                <a:off x="4415058" y="1634102"/>
                <a:ext cx="258300" cy="238200"/>
              </a:xfrm>
              <a:prstGeom prst="rect">
                <a:avLst/>
              </a:prstGeom>
              <a:solidFill>
                <a:srgbClr val="D5A6BD"/>
              </a:solidFill>
              <a:ln>
                <a:noFill/>
              </a:ln>
            </p:spPr>
            <p:txBody>
              <a:bodyPr anchorCtr="0" anchor="ctr" bIns="54000" lIns="54000" spcFirstLastPara="1" rIns="54000" wrap="square" tIns="540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ko" sz="1000"/>
                  <a:t>1</a:t>
                </a:r>
                <a:endParaRPr b="1" sz="1000"/>
              </a:p>
            </p:txBody>
          </p:sp>
        </p:grpSp>
        <p:cxnSp>
          <p:nvCxnSpPr>
            <p:cNvPr id="136" name="Google Shape;136;p19"/>
            <p:cNvCxnSpPr>
              <a:stCxn id="130" idx="3"/>
              <a:endCxn id="134" idx="1"/>
            </p:cNvCxnSpPr>
            <p:nvPr/>
          </p:nvCxnSpPr>
          <p:spPr>
            <a:xfrm>
              <a:off x="3960347" y="1461800"/>
              <a:ext cx="4314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cxnSp>
          <p:nvCxnSpPr>
            <p:cNvPr id="137" name="Google Shape;137;p19"/>
            <p:cNvCxnSpPr>
              <a:stCxn id="134" idx="3"/>
              <a:endCxn id="138" idx="1"/>
            </p:cNvCxnSpPr>
            <p:nvPr/>
          </p:nvCxnSpPr>
          <p:spPr>
            <a:xfrm>
              <a:off x="4696597" y="1461800"/>
              <a:ext cx="4314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grpSp>
          <p:nvGrpSpPr>
            <p:cNvPr id="139" name="Google Shape;139;p19"/>
            <p:cNvGrpSpPr/>
            <p:nvPr/>
          </p:nvGrpSpPr>
          <p:grpSpPr>
            <a:xfrm>
              <a:off x="5128047" y="1309400"/>
              <a:ext cx="304800" cy="562902"/>
              <a:chOff x="5128050" y="1309400"/>
              <a:chExt cx="304800" cy="562902"/>
            </a:xfrm>
          </p:grpSpPr>
          <p:pic>
            <p:nvPicPr>
              <p:cNvPr id="138" name="Google Shape;138;p19" title="DemonSlayer_5.png"/>
              <p:cNvPicPr preferRelativeResize="0"/>
              <p:nvPr/>
            </p:nvPicPr>
            <p:blipFill>
              <a:blip r:embed="rId9">
                <a:alphaModFix/>
              </a:blip>
              <a:stretch>
                <a:fillRect/>
              </a:stretch>
            </p:blipFill>
            <p:spPr>
              <a:xfrm>
                <a:off x="5128050" y="1309400"/>
                <a:ext cx="304800" cy="3048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40" name="Google Shape;140;p19"/>
              <p:cNvSpPr txBox="1"/>
              <p:nvPr/>
            </p:nvSpPr>
            <p:spPr>
              <a:xfrm>
                <a:off x="5151308" y="1634102"/>
                <a:ext cx="258300" cy="238200"/>
              </a:xfrm>
              <a:prstGeom prst="rect">
                <a:avLst/>
              </a:prstGeom>
              <a:solidFill>
                <a:srgbClr val="D5A6BD"/>
              </a:solidFill>
              <a:ln>
                <a:noFill/>
              </a:ln>
            </p:spPr>
            <p:txBody>
              <a:bodyPr anchorCtr="0" anchor="ctr" bIns="54000" lIns="54000" spcFirstLastPara="1" rIns="54000" wrap="square" tIns="540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ko" sz="1000"/>
                  <a:t>1</a:t>
                </a:r>
                <a:endParaRPr b="1" sz="1000"/>
              </a:p>
            </p:txBody>
          </p:sp>
        </p:grpSp>
        <p:cxnSp>
          <p:nvCxnSpPr>
            <p:cNvPr id="141" name="Google Shape;141;p19"/>
            <p:cNvCxnSpPr>
              <a:stCxn id="138" idx="3"/>
              <a:endCxn id="142" idx="1"/>
            </p:cNvCxnSpPr>
            <p:nvPr/>
          </p:nvCxnSpPr>
          <p:spPr>
            <a:xfrm>
              <a:off x="5432847" y="1461800"/>
              <a:ext cx="4314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grpSp>
          <p:nvGrpSpPr>
            <p:cNvPr id="143" name="Google Shape;143;p19"/>
            <p:cNvGrpSpPr/>
            <p:nvPr/>
          </p:nvGrpSpPr>
          <p:grpSpPr>
            <a:xfrm>
              <a:off x="5864297" y="1309400"/>
              <a:ext cx="304800" cy="562902"/>
              <a:chOff x="5864288" y="1309400"/>
              <a:chExt cx="304800" cy="562902"/>
            </a:xfrm>
          </p:grpSpPr>
          <p:pic>
            <p:nvPicPr>
              <p:cNvPr id="142" name="Google Shape;142;p19" title="DemonSlayer_4.png"/>
              <p:cNvPicPr preferRelativeResize="0"/>
              <p:nvPr/>
            </p:nvPicPr>
            <p:blipFill>
              <a:blip r:embed="rId10">
                <a:alphaModFix/>
              </a:blip>
              <a:stretch>
                <a:fillRect/>
              </a:stretch>
            </p:blipFill>
            <p:spPr>
              <a:xfrm>
                <a:off x="5864288" y="1309400"/>
                <a:ext cx="304800" cy="3048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44" name="Google Shape;144;p19"/>
              <p:cNvSpPr txBox="1"/>
              <p:nvPr/>
            </p:nvSpPr>
            <p:spPr>
              <a:xfrm>
                <a:off x="5887558" y="1634102"/>
                <a:ext cx="258300" cy="238200"/>
              </a:xfrm>
              <a:prstGeom prst="rect">
                <a:avLst/>
              </a:prstGeom>
              <a:solidFill>
                <a:srgbClr val="D5A6BD"/>
              </a:solidFill>
              <a:ln>
                <a:noFill/>
              </a:ln>
            </p:spPr>
            <p:txBody>
              <a:bodyPr anchorCtr="0" anchor="ctr" bIns="54000" lIns="54000" spcFirstLastPara="1" rIns="54000" wrap="square" tIns="540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ko" sz="1000"/>
                  <a:t>1</a:t>
                </a:r>
                <a:endParaRPr b="1" sz="1000"/>
              </a:p>
            </p:txBody>
          </p:sp>
        </p:grpSp>
        <p:grpSp>
          <p:nvGrpSpPr>
            <p:cNvPr id="145" name="Google Shape;145;p19"/>
            <p:cNvGrpSpPr/>
            <p:nvPr/>
          </p:nvGrpSpPr>
          <p:grpSpPr>
            <a:xfrm>
              <a:off x="6600547" y="1309394"/>
              <a:ext cx="304800" cy="562908"/>
              <a:chOff x="1511925" y="1366381"/>
              <a:chExt cx="304800" cy="562908"/>
            </a:xfrm>
          </p:grpSpPr>
          <p:pic>
            <p:nvPicPr>
              <p:cNvPr id="146" name="Google Shape;146;p19" title="DemonSlayer_3.png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1511925" y="1366381"/>
                <a:ext cx="304800" cy="3048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47" name="Google Shape;147;p19"/>
              <p:cNvSpPr txBox="1"/>
              <p:nvPr/>
            </p:nvSpPr>
            <p:spPr>
              <a:xfrm>
                <a:off x="1535177" y="1691089"/>
                <a:ext cx="258300" cy="238200"/>
              </a:xfrm>
              <a:prstGeom prst="rect">
                <a:avLst/>
              </a:prstGeom>
              <a:solidFill>
                <a:srgbClr val="D5A6BD"/>
              </a:solidFill>
              <a:ln>
                <a:noFill/>
              </a:ln>
            </p:spPr>
            <p:txBody>
              <a:bodyPr anchorCtr="0" anchor="ctr" bIns="54000" lIns="54000" spcFirstLastPara="1" rIns="54000" wrap="square" tIns="540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ko" sz="1000"/>
                  <a:t>4</a:t>
                </a:r>
                <a:endParaRPr b="1" sz="1000"/>
              </a:p>
            </p:txBody>
          </p:sp>
        </p:grpSp>
        <p:cxnSp>
          <p:nvCxnSpPr>
            <p:cNvPr id="148" name="Google Shape;148;p19"/>
            <p:cNvCxnSpPr>
              <a:stCxn id="142" idx="3"/>
              <a:endCxn id="146" idx="1"/>
            </p:cNvCxnSpPr>
            <p:nvPr/>
          </p:nvCxnSpPr>
          <p:spPr>
            <a:xfrm>
              <a:off x="6169097" y="1461800"/>
              <a:ext cx="4314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grpSp>
          <p:nvGrpSpPr>
            <p:cNvPr id="149" name="Google Shape;149;p19"/>
            <p:cNvGrpSpPr/>
            <p:nvPr/>
          </p:nvGrpSpPr>
          <p:grpSpPr>
            <a:xfrm>
              <a:off x="7336797" y="1309388"/>
              <a:ext cx="304800" cy="562914"/>
              <a:chOff x="2248175" y="1366375"/>
              <a:chExt cx="304800" cy="562914"/>
            </a:xfrm>
          </p:grpSpPr>
          <p:pic>
            <p:nvPicPr>
              <p:cNvPr id="150" name="Google Shape;150;p19" title="DemonSlayer_6.png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2248175" y="1366375"/>
                <a:ext cx="304800" cy="3048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51" name="Google Shape;151;p19"/>
              <p:cNvSpPr txBox="1"/>
              <p:nvPr/>
            </p:nvSpPr>
            <p:spPr>
              <a:xfrm>
                <a:off x="2272436" y="1691089"/>
                <a:ext cx="258300" cy="238200"/>
              </a:xfrm>
              <a:prstGeom prst="rect">
                <a:avLst/>
              </a:prstGeom>
              <a:solidFill>
                <a:srgbClr val="D5A6BD"/>
              </a:solidFill>
              <a:ln>
                <a:noFill/>
              </a:ln>
            </p:spPr>
            <p:txBody>
              <a:bodyPr anchorCtr="0" anchor="ctr" bIns="54000" lIns="54000" spcFirstLastPara="1" rIns="54000" wrap="square" tIns="540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ko" sz="1000"/>
                  <a:t>4</a:t>
                </a:r>
                <a:endParaRPr b="1" sz="1000"/>
              </a:p>
            </p:txBody>
          </p:sp>
        </p:grpSp>
        <p:cxnSp>
          <p:nvCxnSpPr>
            <p:cNvPr id="152" name="Google Shape;152;p19"/>
            <p:cNvCxnSpPr>
              <a:stCxn id="146" idx="3"/>
              <a:endCxn id="150" idx="1"/>
            </p:cNvCxnSpPr>
            <p:nvPr/>
          </p:nvCxnSpPr>
          <p:spPr>
            <a:xfrm>
              <a:off x="6905347" y="1461794"/>
              <a:ext cx="4314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cxnSp>
          <p:nvCxnSpPr>
            <p:cNvPr id="153" name="Google Shape;153;p19"/>
            <p:cNvCxnSpPr>
              <a:stCxn id="150" idx="3"/>
              <a:endCxn id="154" idx="1"/>
            </p:cNvCxnSpPr>
            <p:nvPr/>
          </p:nvCxnSpPr>
          <p:spPr>
            <a:xfrm>
              <a:off x="7641597" y="1461788"/>
              <a:ext cx="4314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grpSp>
          <p:nvGrpSpPr>
            <p:cNvPr id="155" name="Google Shape;155;p19"/>
            <p:cNvGrpSpPr/>
            <p:nvPr/>
          </p:nvGrpSpPr>
          <p:grpSpPr>
            <a:xfrm>
              <a:off x="8073050" y="1309400"/>
              <a:ext cx="304800" cy="562902"/>
              <a:chOff x="8073050" y="1309400"/>
              <a:chExt cx="304800" cy="562902"/>
            </a:xfrm>
          </p:grpSpPr>
          <p:pic>
            <p:nvPicPr>
              <p:cNvPr id="154" name="Google Shape;154;p19" title="DemonSlayer_10.png"/>
              <p:cNvPicPr preferRelativeResize="0"/>
              <p:nvPr/>
            </p:nvPicPr>
            <p:blipFill>
              <a:blip r:embed="rId11">
                <a:alphaModFix/>
              </a:blip>
              <a:stretch>
                <a:fillRect/>
              </a:stretch>
            </p:blipFill>
            <p:spPr>
              <a:xfrm>
                <a:off x="8073050" y="1309400"/>
                <a:ext cx="304800" cy="3048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56" name="Google Shape;156;p19"/>
              <p:cNvSpPr txBox="1"/>
              <p:nvPr/>
            </p:nvSpPr>
            <p:spPr>
              <a:xfrm>
                <a:off x="8096308" y="1634102"/>
                <a:ext cx="258300" cy="238200"/>
              </a:xfrm>
              <a:prstGeom prst="rect">
                <a:avLst/>
              </a:prstGeom>
              <a:solidFill>
                <a:srgbClr val="D5A6BD"/>
              </a:solidFill>
              <a:ln>
                <a:noFill/>
              </a:ln>
            </p:spPr>
            <p:txBody>
              <a:bodyPr anchorCtr="0" anchor="ctr" bIns="54000" lIns="54000" spcFirstLastPara="1" rIns="54000" wrap="square" tIns="5400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ko" sz="1000"/>
                  <a:t>1</a:t>
                </a:r>
                <a:endParaRPr b="1" sz="1000"/>
              </a:p>
            </p:txBody>
          </p:sp>
        </p:grpSp>
      </p:grpSp>
      <p:cxnSp>
        <p:nvCxnSpPr>
          <p:cNvPr id="157" name="Google Shape;157;p19"/>
          <p:cNvCxnSpPr>
            <a:stCxn id="158" idx="3"/>
            <a:endCxn id="159" idx="1"/>
          </p:cNvCxnSpPr>
          <p:nvPr/>
        </p:nvCxnSpPr>
        <p:spPr>
          <a:xfrm>
            <a:off x="1015347" y="2356628"/>
            <a:ext cx="43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grpSp>
        <p:nvGrpSpPr>
          <p:cNvPr id="160" name="Google Shape;160;p19"/>
          <p:cNvGrpSpPr/>
          <p:nvPr/>
        </p:nvGrpSpPr>
        <p:grpSpPr>
          <a:xfrm>
            <a:off x="710547" y="2204228"/>
            <a:ext cx="304800" cy="562901"/>
            <a:chOff x="775675" y="1366381"/>
            <a:chExt cx="304800" cy="562901"/>
          </a:xfrm>
        </p:grpSpPr>
        <p:pic>
          <p:nvPicPr>
            <p:cNvPr id="158" name="Google Shape;158;p19" title="DemonSlayer_2.pn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75675" y="1366381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1" name="Google Shape;161;p19"/>
            <p:cNvSpPr txBox="1"/>
            <p:nvPr/>
          </p:nvSpPr>
          <p:spPr>
            <a:xfrm>
              <a:off x="797827" y="1691082"/>
              <a:ext cx="258300" cy="238200"/>
            </a:xfrm>
            <a:prstGeom prst="rect">
              <a:avLst/>
            </a:prstGeom>
            <a:solidFill>
              <a:srgbClr val="D5A6BD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4</a:t>
              </a:r>
              <a:endParaRPr b="1" sz="1000"/>
            </a:p>
          </p:txBody>
        </p:sp>
      </p:grpSp>
      <p:grpSp>
        <p:nvGrpSpPr>
          <p:cNvPr id="162" name="Google Shape;162;p19"/>
          <p:cNvGrpSpPr/>
          <p:nvPr/>
        </p:nvGrpSpPr>
        <p:grpSpPr>
          <a:xfrm>
            <a:off x="1446797" y="2204228"/>
            <a:ext cx="304800" cy="562908"/>
            <a:chOff x="1511925" y="1366381"/>
            <a:chExt cx="304800" cy="562908"/>
          </a:xfrm>
        </p:grpSpPr>
        <p:pic>
          <p:nvPicPr>
            <p:cNvPr id="159" name="Google Shape;159;p19" title="DemonSlayer_1.png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1511925" y="1366381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3" name="Google Shape;163;p19"/>
            <p:cNvSpPr txBox="1"/>
            <p:nvPr/>
          </p:nvSpPr>
          <p:spPr>
            <a:xfrm>
              <a:off x="1535177" y="1691089"/>
              <a:ext cx="258300" cy="238200"/>
            </a:xfrm>
            <a:prstGeom prst="rect">
              <a:avLst/>
            </a:prstGeom>
            <a:solidFill>
              <a:srgbClr val="D5A6BD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3</a:t>
              </a:r>
              <a:endParaRPr b="1" sz="1000"/>
            </a:p>
          </p:txBody>
        </p:sp>
      </p:grpSp>
      <p:cxnSp>
        <p:nvCxnSpPr>
          <p:cNvPr id="164" name="Google Shape;164;p19"/>
          <p:cNvCxnSpPr>
            <a:stCxn id="159" idx="3"/>
            <a:endCxn id="165" idx="1"/>
          </p:cNvCxnSpPr>
          <p:nvPr/>
        </p:nvCxnSpPr>
        <p:spPr>
          <a:xfrm>
            <a:off x="1751597" y="2356628"/>
            <a:ext cx="43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grpSp>
        <p:nvGrpSpPr>
          <p:cNvPr id="166" name="Google Shape;166;p19"/>
          <p:cNvGrpSpPr/>
          <p:nvPr/>
        </p:nvGrpSpPr>
        <p:grpSpPr>
          <a:xfrm>
            <a:off x="2183047" y="2204222"/>
            <a:ext cx="304800" cy="562914"/>
            <a:chOff x="2248175" y="1366375"/>
            <a:chExt cx="304800" cy="562914"/>
          </a:xfrm>
        </p:grpSpPr>
        <p:pic>
          <p:nvPicPr>
            <p:cNvPr id="165" name="Google Shape;165;p19" title="DemonSlayer_6.png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248175" y="1366375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7" name="Google Shape;167;p19"/>
            <p:cNvSpPr txBox="1"/>
            <p:nvPr/>
          </p:nvSpPr>
          <p:spPr>
            <a:xfrm>
              <a:off x="2272436" y="1691089"/>
              <a:ext cx="258300" cy="238200"/>
            </a:xfrm>
            <a:prstGeom prst="rect">
              <a:avLst/>
            </a:prstGeom>
            <a:solidFill>
              <a:srgbClr val="D5A6BD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5</a:t>
              </a:r>
              <a:endParaRPr b="1" sz="1000"/>
            </a:p>
          </p:txBody>
        </p:sp>
      </p:grpSp>
      <p:grpSp>
        <p:nvGrpSpPr>
          <p:cNvPr id="168" name="Google Shape;168;p19"/>
          <p:cNvGrpSpPr/>
          <p:nvPr/>
        </p:nvGrpSpPr>
        <p:grpSpPr>
          <a:xfrm>
            <a:off x="2919297" y="2204235"/>
            <a:ext cx="304800" cy="562902"/>
            <a:chOff x="2919300" y="1309400"/>
            <a:chExt cx="304800" cy="562902"/>
          </a:xfrm>
        </p:grpSpPr>
        <p:pic>
          <p:nvPicPr>
            <p:cNvPr id="169" name="Google Shape;169;p19" title="DemonSlayer_7.png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2919300" y="1309400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0" name="Google Shape;170;p19"/>
            <p:cNvSpPr txBox="1"/>
            <p:nvPr/>
          </p:nvSpPr>
          <p:spPr>
            <a:xfrm>
              <a:off x="2942558" y="1634102"/>
              <a:ext cx="258300" cy="238200"/>
            </a:xfrm>
            <a:prstGeom prst="rect">
              <a:avLst/>
            </a:prstGeom>
            <a:solidFill>
              <a:srgbClr val="D5A6BD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4</a:t>
              </a:r>
              <a:endParaRPr b="1" sz="1000"/>
            </a:p>
          </p:txBody>
        </p:sp>
      </p:grpSp>
      <p:cxnSp>
        <p:nvCxnSpPr>
          <p:cNvPr id="171" name="Google Shape;171;p19"/>
          <p:cNvCxnSpPr>
            <a:stCxn id="165" idx="3"/>
            <a:endCxn id="169" idx="1"/>
          </p:cNvCxnSpPr>
          <p:nvPr/>
        </p:nvCxnSpPr>
        <p:spPr>
          <a:xfrm>
            <a:off x="2487847" y="2356622"/>
            <a:ext cx="43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72" name="Google Shape;172;p19"/>
          <p:cNvCxnSpPr>
            <a:stCxn id="169" idx="3"/>
            <a:endCxn id="173" idx="1"/>
          </p:cNvCxnSpPr>
          <p:nvPr/>
        </p:nvCxnSpPr>
        <p:spPr>
          <a:xfrm>
            <a:off x="3224097" y="2356635"/>
            <a:ext cx="43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grpSp>
        <p:nvGrpSpPr>
          <p:cNvPr id="174" name="Google Shape;174;p19"/>
          <p:cNvGrpSpPr/>
          <p:nvPr/>
        </p:nvGrpSpPr>
        <p:grpSpPr>
          <a:xfrm>
            <a:off x="3655547" y="2204235"/>
            <a:ext cx="304800" cy="562902"/>
            <a:chOff x="3655550" y="1309400"/>
            <a:chExt cx="304800" cy="562902"/>
          </a:xfrm>
        </p:grpSpPr>
        <p:pic>
          <p:nvPicPr>
            <p:cNvPr id="173" name="Google Shape;173;p19" title="DemonSlayer_10.png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3655550" y="1309400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5" name="Google Shape;175;p19"/>
            <p:cNvSpPr txBox="1"/>
            <p:nvPr/>
          </p:nvSpPr>
          <p:spPr>
            <a:xfrm>
              <a:off x="3678808" y="1634102"/>
              <a:ext cx="258300" cy="238200"/>
            </a:xfrm>
            <a:prstGeom prst="rect">
              <a:avLst/>
            </a:prstGeom>
            <a:solidFill>
              <a:srgbClr val="D5A6BD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4</a:t>
              </a:r>
              <a:endParaRPr b="1" sz="1000"/>
            </a:p>
          </p:txBody>
        </p:sp>
      </p:grpSp>
      <p:grpSp>
        <p:nvGrpSpPr>
          <p:cNvPr id="176" name="Google Shape;176;p19"/>
          <p:cNvGrpSpPr/>
          <p:nvPr/>
        </p:nvGrpSpPr>
        <p:grpSpPr>
          <a:xfrm>
            <a:off x="4391797" y="2204235"/>
            <a:ext cx="304800" cy="562902"/>
            <a:chOff x="4391800" y="1309400"/>
            <a:chExt cx="304800" cy="562902"/>
          </a:xfrm>
        </p:grpSpPr>
        <p:pic>
          <p:nvPicPr>
            <p:cNvPr id="177" name="Google Shape;177;p19" title="DemonSlayer_1.png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4391800" y="1309400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8" name="Google Shape;178;p19"/>
            <p:cNvSpPr txBox="1"/>
            <p:nvPr/>
          </p:nvSpPr>
          <p:spPr>
            <a:xfrm>
              <a:off x="4415058" y="1634102"/>
              <a:ext cx="258300" cy="238200"/>
            </a:xfrm>
            <a:prstGeom prst="rect">
              <a:avLst/>
            </a:prstGeom>
            <a:solidFill>
              <a:srgbClr val="D5A6BD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4</a:t>
              </a:r>
              <a:endParaRPr b="1" sz="1000"/>
            </a:p>
          </p:txBody>
        </p:sp>
      </p:grpSp>
      <p:cxnSp>
        <p:nvCxnSpPr>
          <p:cNvPr id="179" name="Google Shape;179;p19"/>
          <p:cNvCxnSpPr>
            <a:stCxn id="173" idx="3"/>
            <a:endCxn id="177" idx="1"/>
          </p:cNvCxnSpPr>
          <p:nvPr/>
        </p:nvCxnSpPr>
        <p:spPr>
          <a:xfrm>
            <a:off x="3960347" y="2356635"/>
            <a:ext cx="43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80" name="Google Shape;180;p19"/>
          <p:cNvCxnSpPr>
            <a:stCxn id="177" idx="3"/>
            <a:endCxn id="181" idx="1"/>
          </p:cNvCxnSpPr>
          <p:nvPr/>
        </p:nvCxnSpPr>
        <p:spPr>
          <a:xfrm>
            <a:off x="4696597" y="2356635"/>
            <a:ext cx="43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grpSp>
        <p:nvGrpSpPr>
          <p:cNvPr id="182" name="Google Shape;182;p19"/>
          <p:cNvGrpSpPr/>
          <p:nvPr/>
        </p:nvGrpSpPr>
        <p:grpSpPr>
          <a:xfrm>
            <a:off x="5128047" y="2204235"/>
            <a:ext cx="304800" cy="587802"/>
            <a:chOff x="5128050" y="1309400"/>
            <a:chExt cx="304800" cy="587802"/>
          </a:xfrm>
        </p:grpSpPr>
        <p:pic>
          <p:nvPicPr>
            <p:cNvPr id="181" name="Google Shape;181;p19" title="DemonSlayer_6.png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128050" y="1309400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3" name="Google Shape;183;p19"/>
            <p:cNvSpPr txBox="1"/>
            <p:nvPr/>
          </p:nvSpPr>
          <p:spPr>
            <a:xfrm>
              <a:off x="5151308" y="1634102"/>
              <a:ext cx="258300" cy="263100"/>
            </a:xfrm>
            <a:prstGeom prst="rect">
              <a:avLst/>
            </a:prstGeom>
            <a:solidFill>
              <a:srgbClr val="FFE599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10</a:t>
              </a:r>
              <a:endParaRPr b="1" sz="1000"/>
            </a:p>
          </p:txBody>
        </p:sp>
      </p:grpSp>
      <p:cxnSp>
        <p:nvCxnSpPr>
          <p:cNvPr id="184" name="Google Shape;184;p19"/>
          <p:cNvCxnSpPr>
            <a:stCxn id="181" idx="3"/>
            <a:endCxn id="185" idx="1"/>
          </p:cNvCxnSpPr>
          <p:nvPr/>
        </p:nvCxnSpPr>
        <p:spPr>
          <a:xfrm>
            <a:off x="5432847" y="2356635"/>
            <a:ext cx="43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grpSp>
        <p:nvGrpSpPr>
          <p:cNvPr id="186" name="Google Shape;186;p19"/>
          <p:cNvGrpSpPr/>
          <p:nvPr/>
        </p:nvGrpSpPr>
        <p:grpSpPr>
          <a:xfrm>
            <a:off x="5864297" y="2204235"/>
            <a:ext cx="304800" cy="562902"/>
            <a:chOff x="5864288" y="1309400"/>
            <a:chExt cx="304800" cy="562902"/>
          </a:xfrm>
        </p:grpSpPr>
        <p:pic>
          <p:nvPicPr>
            <p:cNvPr id="185" name="Google Shape;185;p19" title="DemonSlayer_3.png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864288" y="1309400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7" name="Google Shape;187;p19"/>
            <p:cNvSpPr txBox="1"/>
            <p:nvPr/>
          </p:nvSpPr>
          <p:spPr>
            <a:xfrm>
              <a:off x="5887558" y="1634102"/>
              <a:ext cx="258300" cy="238200"/>
            </a:xfrm>
            <a:prstGeom prst="rect">
              <a:avLst/>
            </a:prstGeom>
            <a:solidFill>
              <a:srgbClr val="FFE599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10</a:t>
              </a:r>
              <a:endParaRPr b="1" sz="1000"/>
            </a:p>
          </p:txBody>
        </p:sp>
      </p:grpSp>
      <p:cxnSp>
        <p:nvCxnSpPr>
          <p:cNvPr id="188" name="Google Shape;188;p19"/>
          <p:cNvCxnSpPr>
            <a:stCxn id="154" idx="3"/>
            <a:endCxn id="158" idx="1"/>
          </p:cNvCxnSpPr>
          <p:nvPr/>
        </p:nvCxnSpPr>
        <p:spPr>
          <a:xfrm flipH="1">
            <a:off x="710450" y="1461800"/>
            <a:ext cx="7667400" cy="894900"/>
          </a:xfrm>
          <a:prstGeom prst="bentConnector5">
            <a:avLst>
              <a:gd fmla="val -3106" name="adj1"/>
              <a:gd fmla="val 64080" name="adj2"/>
              <a:gd fmla="val 103104" name="adj3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  <p:sp>
        <p:nvSpPr>
          <p:cNvPr id="194" name="Google Shape;194;p20"/>
          <p:cNvSpPr/>
          <p:nvPr/>
        </p:nvSpPr>
        <p:spPr>
          <a:xfrm flipH="1" rot="10800000">
            <a:off x="31475" y="31825"/>
            <a:ext cx="9076200" cy="5061300"/>
          </a:xfrm>
          <a:prstGeom prst="snip1Rect">
            <a:avLst>
              <a:gd fmla="val 16667" name="adj"/>
            </a:avLst>
          </a:prstGeom>
          <a:noFill/>
          <a:ln cap="flat" cmpd="sng" w="114300">
            <a:solidFill>
              <a:srgbClr val="B4A7D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20"/>
          <p:cNvSpPr/>
          <p:nvPr/>
        </p:nvSpPr>
        <p:spPr>
          <a:xfrm flipH="1" rot="10800000">
            <a:off x="133825" y="126197"/>
            <a:ext cx="8879700" cy="4888200"/>
          </a:xfrm>
          <a:prstGeom prst="snip1Rect">
            <a:avLst>
              <a:gd fmla="val 16667" name="adj"/>
            </a:avLst>
          </a:prstGeom>
          <a:solidFill>
            <a:srgbClr val="E9E5F2"/>
          </a:solidFill>
          <a:ln cap="flat" cmpd="sng" w="114300">
            <a:solidFill>
              <a:srgbClr val="D9D2E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20"/>
          <p:cNvSpPr/>
          <p:nvPr/>
        </p:nvSpPr>
        <p:spPr>
          <a:xfrm>
            <a:off x="204675" y="201225"/>
            <a:ext cx="8745600" cy="47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4800">
                <a:solidFill>
                  <a:srgbClr val="351C75"/>
                </a:solidFill>
                <a:latin typeface="Dongle"/>
                <a:ea typeface="Dongle"/>
                <a:cs typeface="Dongle"/>
                <a:sym typeface="Dongle"/>
              </a:rPr>
              <a:t>유니온 챔피언 - </a:t>
            </a:r>
            <a:r>
              <a:rPr lang="ko" sz="4800">
                <a:solidFill>
                  <a:srgbClr val="351C75"/>
                </a:solidFill>
                <a:latin typeface="Dongle"/>
                <a:ea typeface="Dongle"/>
                <a:cs typeface="Dongle"/>
                <a:sym typeface="Dongle"/>
              </a:rPr>
              <a:t>하드 세렌</a:t>
            </a:r>
            <a:r>
              <a:rPr lang="ko" sz="4800">
                <a:solidFill>
                  <a:srgbClr val="351C75"/>
                </a:solidFill>
                <a:latin typeface="Dongle"/>
                <a:ea typeface="Dongle"/>
                <a:cs typeface="Dongle"/>
                <a:sym typeface="Dongle"/>
              </a:rPr>
              <a:t>(~55,000)</a:t>
            </a:r>
            <a:endParaRPr sz="4800">
              <a:solidFill>
                <a:srgbClr val="351C75"/>
              </a:solidFill>
              <a:latin typeface="Dongle"/>
              <a:ea typeface="Dongle"/>
              <a:cs typeface="Dongle"/>
              <a:sym typeface="Dongl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latin typeface="Dongle"/>
              <a:ea typeface="Dongle"/>
              <a:cs typeface="Dongle"/>
              <a:sym typeface="Dongl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A64D79"/>
              </a:solidFill>
              <a:latin typeface="Dongle"/>
              <a:ea typeface="Dongle"/>
              <a:cs typeface="Dongle"/>
              <a:sym typeface="Dongle"/>
            </a:endParaRPr>
          </a:p>
        </p:txBody>
      </p:sp>
      <p:sp>
        <p:nvSpPr>
          <p:cNvPr id="197" name="Google Shape;197;p20"/>
          <p:cNvSpPr/>
          <p:nvPr/>
        </p:nvSpPr>
        <p:spPr>
          <a:xfrm>
            <a:off x="415200" y="1136200"/>
            <a:ext cx="8336400" cy="1768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20"/>
          <p:cNvSpPr txBox="1"/>
          <p:nvPr/>
        </p:nvSpPr>
        <p:spPr>
          <a:xfrm>
            <a:off x="7131550" y="126200"/>
            <a:ext cx="18369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1600">
                <a:solidFill>
                  <a:srgbClr val="A64D79"/>
                </a:solidFill>
                <a:latin typeface="Dongle"/>
                <a:ea typeface="Dongle"/>
                <a:cs typeface="Dongle"/>
                <a:sym typeface="Dongle"/>
              </a:rPr>
              <a:t>2. 헥사강화순서(리레+웨폰)</a:t>
            </a:r>
            <a:endParaRPr sz="1600">
              <a:solidFill>
                <a:srgbClr val="A64D79"/>
              </a:solidFill>
            </a:endParaRPr>
          </a:p>
        </p:txBody>
      </p:sp>
      <p:cxnSp>
        <p:nvCxnSpPr>
          <p:cNvPr id="199" name="Google Shape;199;p20"/>
          <p:cNvCxnSpPr>
            <a:stCxn id="200" idx="3"/>
            <a:endCxn id="201" idx="1"/>
          </p:cNvCxnSpPr>
          <p:nvPr/>
        </p:nvCxnSpPr>
        <p:spPr>
          <a:xfrm>
            <a:off x="1015347" y="1461794"/>
            <a:ext cx="43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grpSp>
        <p:nvGrpSpPr>
          <p:cNvPr id="202" name="Google Shape;202;p20"/>
          <p:cNvGrpSpPr/>
          <p:nvPr/>
        </p:nvGrpSpPr>
        <p:grpSpPr>
          <a:xfrm>
            <a:off x="710547" y="1309394"/>
            <a:ext cx="304800" cy="562901"/>
            <a:chOff x="775675" y="1366381"/>
            <a:chExt cx="304800" cy="562901"/>
          </a:xfrm>
        </p:grpSpPr>
        <p:pic>
          <p:nvPicPr>
            <p:cNvPr id="200" name="Google Shape;200;p20" title="DemonSlayer_2.pn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75675" y="1366381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3" name="Google Shape;203;p20"/>
            <p:cNvSpPr txBox="1"/>
            <p:nvPr/>
          </p:nvSpPr>
          <p:spPr>
            <a:xfrm>
              <a:off x="797827" y="1691082"/>
              <a:ext cx="258300" cy="238200"/>
            </a:xfrm>
            <a:prstGeom prst="rect">
              <a:avLst/>
            </a:prstGeom>
            <a:solidFill>
              <a:srgbClr val="D5A6BD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9</a:t>
              </a:r>
              <a:endParaRPr b="1" sz="1000"/>
            </a:p>
          </p:txBody>
        </p:sp>
      </p:grpSp>
      <p:grpSp>
        <p:nvGrpSpPr>
          <p:cNvPr id="204" name="Google Shape;204;p20"/>
          <p:cNvGrpSpPr/>
          <p:nvPr/>
        </p:nvGrpSpPr>
        <p:grpSpPr>
          <a:xfrm>
            <a:off x="1446797" y="1309394"/>
            <a:ext cx="304800" cy="562908"/>
            <a:chOff x="1511925" y="1366381"/>
            <a:chExt cx="304800" cy="562908"/>
          </a:xfrm>
        </p:grpSpPr>
        <p:pic>
          <p:nvPicPr>
            <p:cNvPr id="201" name="Google Shape;201;p20" title="DemonSlayer_3.png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511925" y="1366381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5" name="Google Shape;205;p20"/>
            <p:cNvSpPr txBox="1"/>
            <p:nvPr/>
          </p:nvSpPr>
          <p:spPr>
            <a:xfrm>
              <a:off x="1535177" y="1691089"/>
              <a:ext cx="258300" cy="238200"/>
            </a:xfrm>
            <a:prstGeom prst="rect">
              <a:avLst/>
            </a:prstGeom>
            <a:solidFill>
              <a:srgbClr val="FFE599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14</a:t>
              </a:r>
              <a:endParaRPr b="1" sz="1000"/>
            </a:p>
          </p:txBody>
        </p:sp>
      </p:grpSp>
      <p:cxnSp>
        <p:nvCxnSpPr>
          <p:cNvPr id="206" name="Google Shape;206;p20"/>
          <p:cNvCxnSpPr>
            <a:stCxn id="201" idx="3"/>
            <a:endCxn id="207" idx="1"/>
          </p:cNvCxnSpPr>
          <p:nvPr/>
        </p:nvCxnSpPr>
        <p:spPr>
          <a:xfrm>
            <a:off x="1751597" y="1461794"/>
            <a:ext cx="43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grpSp>
        <p:nvGrpSpPr>
          <p:cNvPr id="208" name="Google Shape;208;p20"/>
          <p:cNvGrpSpPr/>
          <p:nvPr/>
        </p:nvGrpSpPr>
        <p:grpSpPr>
          <a:xfrm>
            <a:off x="2183047" y="1309388"/>
            <a:ext cx="304800" cy="562914"/>
            <a:chOff x="2248175" y="1366375"/>
            <a:chExt cx="304800" cy="562914"/>
          </a:xfrm>
        </p:grpSpPr>
        <p:pic>
          <p:nvPicPr>
            <p:cNvPr id="207" name="Google Shape;207;p20" title="DemonSlayer_7.png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248175" y="1366375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9" name="Google Shape;209;p20"/>
            <p:cNvSpPr txBox="1"/>
            <p:nvPr/>
          </p:nvSpPr>
          <p:spPr>
            <a:xfrm>
              <a:off x="2272436" y="1691089"/>
              <a:ext cx="258300" cy="238200"/>
            </a:xfrm>
            <a:prstGeom prst="rect">
              <a:avLst/>
            </a:prstGeom>
            <a:solidFill>
              <a:srgbClr val="D5A6BD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7</a:t>
              </a:r>
              <a:endParaRPr b="1" sz="1000"/>
            </a:p>
          </p:txBody>
        </p:sp>
      </p:grpSp>
      <p:grpSp>
        <p:nvGrpSpPr>
          <p:cNvPr id="210" name="Google Shape;210;p20"/>
          <p:cNvGrpSpPr/>
          <p:nvPr/>
        </p:nvGrpSpPr>
        <p:grpSpPr>
          <a:xfrm>
            <a:off x="2919297" y="1309400"/>
            <a:ext cx="304800" cy="562902"/>
            <a:chOff x="2919300" y="1309400"/>
            <a:chExt cx="304800" cy="562902"/>
          </a:xfrm>
        </p:grpSpPr>
        <p:pic>
          <p:nvPicPr>
            <p:cNvPr id="211" name="Google Shape;211;p20" title="DemonSlayer_1.png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919300" y="1309400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2" name="Google Shape;212;p20"/>
            <p:cNvSpPr txBox="1"/>
            <p:nvPr/>
          </p:nvSpPr>
          <p:spPr>
            <a:xfrm>
              <a:off x="2942558" y="1634102"/>
              <a:ext cx="258300" cy="238200"/>
            </a:xfrm>
            <a:prstGeom prst="rect">
              <a:avLst/>
            </a:prstGeom>
            <a:solidFill>
              <a:srgbClr val="D5A6BD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6</a:t>
              </a:r>
              <a:endParaRPr b="1" sz="1000"/>
            </a:p>
          </p:txBody>
        </p:sp>
      </p:grpSp>
      <p:cxnSp>
        <p:nvCxnSpPr>
          <p:cNvPr id="213" name="Google Shape;213;p20"/>
          <p:cNvCxnSpPr>
            <a:stCxn id="207" idx="3"/>
            <a:endCxn id="211" idx="1"/>
          </p:cNvCxnSpPr>
          <p:nvPr/>
        </p:nvCxnSpPr>
        <p:spPr>
          <a:xfrm>
            <a:off x="2487847" y="1461788"/>
            <a:ext cx="43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14" name="Google Shape;214;p20"/>
          <p:cNvCxnSpPr>
            <a:stCxn id="211" idx="3"/>
            <a:endCxn id="215" idx="1"/>
          </p:cNvCxnSpPr>
          <p:nvPr/>
        </p:nvCxnSpPr>
        <p:spPr>
          <a:xfrm>
            <a:off x="3224097" y="1461800"/>
            <a:ext cx="43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grpSp>
        <p:nvGrpSpPr>
          <p:cNvPr id="216" name="Google Shape;216;p20"/>
          <p:cNvGrpSpPr/>
          <p:nvPr/>
        </p:nvGrpSpPr>
        <p:grpSpPr>
          <a:xfrm>
            <a:off x="3655547" y="1309400"/>
            <a:ext cx="304800" cy="562902"/>
            <a:chOff x="3655550" y="1309400"/>
            <a:chExt cx="304800" cy="562902"/>
          </a:xfrm>
        </p:grpSpPr>
        <p:pic>
          <p:nvPicPr>
            <p:cNvPr id="215" name="Google Shape;215;p20" title="DemonSlayer_9.png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3655550" y="1309400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7" name="Google Shape;217;p20"/>
            <p:cNvSpPr txBox="1"/>
            <p:nvPr/>
          </p:nvSpPr>
          <p:spPr>
            <a:xfrm>
              <a:off x="3678808" y="1634102"/>
              <a:ext cx="258300" cy="238200"/>
            </a:xfrm>
            <a:prstGeom prst="rect">
              <a:avLst/>
            </a:prstGeom>
            <a:solidFill>
              <a:srgbClr val="D5A6BD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4</a:t>
              </a:r>
              <a:endParaRPr b="1" sz="1000"/>
            </a:p>
          </p:txBody>
        </p:sp>
      </p:grpSp>
      <p:grpSp>
        <p:nvGrpSpPr>
          <p:cNvPr id="218" name="Google Shape;218;p20"/>
          <p:cNvGrpSpPr/>
          <p:nvPr/>
        </p:nvGrpSpPr>
        <p:grpSpPr>
          <a:xfrm>
            <a:off x="4391797" y="1309400"/>
            <a:ext cx="304800" cy="562902"/>
            <a:chOff x="4391800" y="1309400"/>
            <a:chExt cx="304800" cy="562902"/>
          </a:xfrm>
        </p:grpSpPr>
        <p:pic>
          <p:nvPicPr>
            <p:cNvPr id="219" name="Google Shape;219;p20" title="DemonSlayer_8.png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4391800" y="1309400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0" name="Google Shape;220;p20"/>
            <p:cNvSpPr txBox="1"/>
            <p:nvPr/>
          </p:nvSpPr>
          <p:spPr>
            <a:xfrm>
              <a:off x="4415058" y="1634102"/>
              <a:ext cx="258300" cy="238200"/>
            </a:xfrm>
            <a:prstGeom prst="rect">
              <a:avLst/>
            </a:prstGeom>
            <a:solidFill>
              <a:srgbClr val="D5A6BD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4</a:t>
              </a:r>
              <a:endParaRPr b="1" sz="1000"/>
            </a:p>
          </p:txBody>
        </p:sp>
      </p:grpSp>
      <p:cxnSp>
        <p:nvCxnSpPr>
          <p:cNvPr id="221" name="Google Shape;221;p20"/>
          <p:cNvCxnSpPr>
            <a:stCxn id="215" idx="3"/>
            <a:endCxn id="219" idx="1"/>
          </p:cNvCxnSpPr>
          <p:nvPr/>
        </p:nvCxnSpPr>
        <p:spPr>
          <a:xfrm>
            <a:off x="3960347" y="1461800"/>
            <a:ext cx="43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22" name="Google Shape;222;p20"/>
          <p:cNvCxnSpPr>
            <a:stCxn id="219" idx="3"/>
            <a:endCxn id="223" idx="1"/>
          </p:cNvCxnSpPr>
          <p:nvPr/>
        </p:nvCxnSpPr>
        <p:spPr>
          <a:xfrm>
            <a:off x="4696597" y="1461800"/>
            <a:ext cx="43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grpSp>
        <p:nvGrpSpPr>
          <p:cNvPr id="224" name="Google Shape;224;p20"/>
          <p:cNvGrpSpPr/>
          <p:nvPr/>
        </p:nvGrpSpPr>
        <p:grpSpPr>
          <a:xfrm>
            <a:off x="5128047" y="1309400"/>
            <a:ext cx="304800" cy="562902"/>
            <a:chOff x="5128050" y="1309400"/>
            <a:chExt cx="304800" cy="562902"/>
          </a:xfrm>
        </p:grpSpPr>
        <p:pic>
          <p:nvPicPr>
            <p:cNvPr id="223" name="Google Shape;223;p20" title="DemonSlayer_5.png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5128050" y="1309400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5" name="Google Shape;225;p20"/>
            <p:cNvSpPr txBox="1"/>
            <p:nvPr/>
          </p:nvSpPr>
          <p:spPr>
            <a:xfrm>
              <a:off x="5151308" y="1634102"/>
              <a:ext cx="258300" cy="238200"/>
            </a:xfrm>
            <a:prstGeom prst="rect">
              <a:avLst/>
            </a:prstGeom>
            <a:solidFill>
              <a:srgbClr val="D5A6BD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6</a:t>
              </a:r>
              <a:endParaRPr b="1" sz="1000"/>
            </a:p>
          </p:txBody>
        </p:sp>
      </p:grpSp>
      <p:cxnSp>
        <p:nvCxnSpPr>
          <p:cNvPr id="226" name="Google Shape;226;p20"/>
          <p:cNvCxnSpPr>
            <a:stCxn id="223" idx="3"/>
            <a:endCxn id="227" idx="1"/>
          </p:cNvCxnSpPr>
          <p:nvPr/>
        </p:nvCxnSpPr>
        <p:spPr>
          <a:xfrm>
            <a:off x="5432847" y="1461800"/>
            <a:ext cx="43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grpSp>
        <p:nvGrpSpPr>
          <p:cNvPr id="228" name="Google Shape;228;p20"/>
          <p:cNvGrpSpPr/>
          <p:nvPr/>
        </p:nvGrpSpPr>
        <p:grpSpPr>
          <a:xfrm>
            <a:off x="5864297" y="1309400"/>
            <a:ext cx="304800" cy="562902"/>
            <a:chOff x="5864288" y="1309400"/>
            <a:chExt cx="304800" cy="562902"/>
          </a:xfrm>
        </p:grpSpPr>
        <p:pic>
          <p:nvPicPr>
            <p:cNvPr id="227" name="Google Shape;227;p20" title="DemonSlayer_4.png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5864288" y="1309400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9" name="Google Shape;229;p20"/>
            <p:cNvSpPr txBox="1"/>
            <p:nvPr/>
          </p:nvSpPr>
          <p:spPr>
            <a:xfrm>
              <a:off x="5887558" y="1634102"/>
              <a:ext cx="258300" cy="238200"/>
            </a:xfrm>
            <a:prstGeom prst="rect">
              <a:avLst/>
            </a:prstGeom>
            <a:solidFill>
              <a:srgbClr val="D5A6BD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4</a:t>
              </a:r>
              <a:endParaRPr b="1" sz="1000"/>
            </a:p>
          </p:txBody>
        </p:sp>
      </p:grpSp>
      <p:grpSp>
        <p:nvGrpSpPr>
          <p:cNvPr id="230" name="Google Shape;230;p20"/>
          <p:cNvGrpSpPr/>
          <p:nvPr/>
        </p:nvGrpSpPr>
        <p:grpSpPr>
          <a:xfrm>
            <a:off x="6600547" y="1309394"/>
            <a:ext cx="304800" cy="562908"/>
            <a:chOff x="1511925" y="1366381"/>
            <a:chExt cx="304800" cy="562908"/>
          </a:xfrm>
        </p:grpSpPr>
        <p:pic>
          <p:nvPicPr>
            <p:cNvPr id="231" name="Google Shape;231;p20" title="DemonSlayer_6.png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1511925" y="1366381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2" name="Google Shape;232;p20"/>
            <p:cNvSpPr txBox="1"/>
            <p:nvPr/>
          </p:nvSpPr>
          <p:spPr>
            <a:xfrm>
              <a:off x="1535177" y="1691089"/>
              <a:ext cx="258300" cy="238200"/>
            </a:xfrm>
            <a:prstGeom prst="rect">
              <a:avLst/>
            </a:prstGeom>
            <a:solidFill>
              <a:srgbClr val="FFE599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14</a:t>
              </a:r>
              <a:endParaRPr b="1" sz="1000"/>
            </a:p>
          </p:txBody>
        </p:sp>
      </p:grpSp>
      <p:cxnSp>
        <p:nvCxnSpPr>
          <p:cNvPr id="233" name="Google Shape;233;p20"/>
          <p:cNvCxnSpPr>
            <a:stCxn id="227" idx="3"/>
            <a:endCxn id="231" idx="1"/>
          </p:cNvCxnSpPr>
          <p:nvPr/>
        </p:nvCxnSpPr>
        <p:spPr>
          <a:xfrm>
            <a:off x="6169097" y="1461800"/>
            <a:ext cx="43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grpSp>
        <p:nvGrpSpPr>
          <p:cNvPr id="234" name="Google Shape;234;p20"/>
          <p:cNvGrpSpPr/>
          <p:nvPr/>
        </p:nvGrpSpPr>
        <p:grpSpPr>
          <a:xfrm>
            <a:off x="7336797" y="1309388"/>
            <a:ext cx="304800" cy="562914"/>
            <a:chOff x="2248175" y="1366375"/>
            <a:chExt cx="304800" cy="562914"/>
          </a:xfrm>
        </p:grpSpPr>
        <p:pic>
          <p:nvPicPr>
            <p:cNvPr id="235" name="Google Shape;235;p20" title="DemonSlayer_1.png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248175" y="1366375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6" name="Google Shape;236;p20"/>
            <p:cNvSpPr txBox="1"/>
            <p:nvPr/>
          </p:nvSpPr>
          <p:spPr>
            <a:xfrm>
              <a:off x="2272436" y="1691089"/>
              <a:ext cx="258300" cy="238200"/>
            </a:xfrm>
            <a:prstGeom prst="rect">
              <a:avLst/>
            </a:prstGeom>
            <a:solidFill>
              <a:srgbClr val="D5A6BD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7</a:t>
              </a:r>
              <a:endParaRPr b="1" sz="1000"/>
            </a:p>
          </p:txBody>
        </p:sp>
      </p:grpSp>
      <p:cxnSp>
        <p:nvCxnSpPr>
          <p:cNvPr id="237" name="Google Shape;237;p20"/>
          <p:cNvCxnSpPr>
            <a:stCxn id="231" idx="3"/>
            <a:endCxn id="235" idx="1"/>
          </p:cNvCxnSpPr>
          <p:nvPr/>
        </p:nvCxnSpPr>
        <p:spPr>
          <a:xfrm>
            <a:off x="6905347" y="1461794"/>
            <a:ext cx="43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38" name="Google Shape;238;p20"/>
          <p:cNvCxnSpPr>
            <a:stCxn id="235" idx="3"/>
            <a:endCxn id="239" idx="1"/>
          </p:cNvCxnSpPr>
          <p:nvPr/>
        </p:nvCxnSpPr>
        <p:spPr>
          <a:xfrm>
            <a:off x="7641597" y="1461788"/>
            <a:ext cx="43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grpSp>
        <p:nvGrpSpPr>
          <p:cNvPr id="240" name="Google Shape;240;p20"/>
          <p:cNvGrpSpPr/>
          <p:nvPr/>
        </p:nvGrpSpPr>
        <p:grpSpPr>
          <a:xfrm>
            <a:off x="8073050" y="1309400"/>
            <a:ext cx="304800" cy="562902"/>
            <a:chOff x="8073050" y="1309400"/>
            <a:chExt cx="304800" cy="562902"/>
          </a:xfrm>
        </p:grpSpPr>
        <p:pic>
          <p:nvPicPr>
            <p:cNvPr id="239" name="Google Shape;239;p20" title="DemonSlayer_2.png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073050" y="1309400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1" name="Google Shape;241;p20"/>
            <p:cNvSpPr txBox="1"/>
            <p:nvPr/>
          </p:nvSpPr>
          <p:spPr>
            <a:xfrm>
              <a:off x="8096308" y="1634102"/>
              <a:ext cx="258300" cy="238200"/>
            </a:xfrm>
            <a:prstGeom prst="rect">
              <a:avLst/>
            </a:prstGeom>
            <a:solidFill>
              <a:srgbClr val="FFE599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14</a:t>
              </a:r>
              <a:endParaRPr b="1" sz="1000"/>
            </a:p>
          </p:txBody>
        </p:sp>
      </p:grpSp>
      <p:cxnSp>
        <p:nvCxnSpPr>
          <p:cNvPr id="242" name="Google Shape;242;p20"/>
          <p:cNvCxnSpPr>
            <a:stCxn id="243" idx="3"/>
            <a:endCxn id="244" idx="1"/>
          </p:cNvCxnSpPr>
          <p:nvPr/>
        </p:nvCxnSpPr>
        <p:spPr>
          <a:xfrm>
            <a:off x="1015347" y="2356628"/>
            <a:ext cx="43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grpSp>
        <p:nvGrpSpPr>
          <p:cNvPr id="245" name="Google Shape;245;p20"/>
          <p:cNvGrpSpPr/>
          <p:nvPr/>
        </p:nvGrpSpPr>
        <p:grpSpPr>
          <a:xfrm>
            <a:off x="710547" y="2204228"/>
            <a:ext cx="304800" cy="562901"/>
            <a:chOff x="775675" y="1366381"/>
            <a:chExt cx="304800" cy="562901"/>
          </a:xfrm>
        </p:grpSpPr>
        <p:pic>
          <p:nvPicPr>
            <p:cNvPr id="243" name="Google Shape;243;p20" title="DemonSlayer_7.png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75675" y="1366381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6" name="Google Shape;246;p20"/>
            <p:cNvSpPr txBox="1"/>
            <p:nvPr/>
          </p:nvSpPr>
          <p:spPr>
            <a:xfrm>
              <a:off x="797827" y="1691082"/>
              <a:ext cx="258300" cy="238200"/>
            </a:xfrm>
            <a:prstGeom prst="rect">
              <a:avLst/>
            </a:prstGeom>
            <a:solidFill>
              <a:srgbClr val="D5A6BD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9</a:t>
              </a:r>
              <a:endParaRPr b="1" sz="1000"/>
            </a:p>
          </p:txBody>
        </p:sp>
      </p:grpSp>
      <p:grpSp>
        <p:nvGrpSpPr>
          <p:cNvPr id="247" name="Google Shape;247;p20"/>
          <p:cNvGrpSpPr/>
          <p:nvPr/>
        </p:nvGrpSpPr>
        <p:grpSpPr>
          <a:xfrm>
            <a:off x="1446797" y="2204228"/>
            <a:ext cx="304800" cy="562908"/>
            <a:chOff x="1511925" y="1366381"/>
            <a:chExt cx="304800" cy="562908"/>
          </a:xfrm>
        </p:grpSpPr>
        <p:pic>
          <p:nvPicPr>
            <p:cNvPr id="244" name="Google Shape;244;p20" title="DemonSlayer_10.png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1511925" y="1366381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8" name="Google Shape;248;p20"/>
            <p:cNvSpPr txBox="1"/>
            <p:nvPr/>
          </p:nvSpPr>
          <p:spPr>
            <a:xfrm>
              <a:off x="1535177" y="1691089"/>
              <a:ext cx="258300" cy="238200"/>
            </a:xfrm>
            <a:prstGeom prst="rect">
              <a:avLst/>
            </a:prstGeom>
            <a:solidFill>
              <a:srgbClr val="D5A6BD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5</a:t>
              </a:r>
              <a:endParaRPr b="1" sz="1000"/>
            </a:p>
          </p:txBody>
        </p:sp>
      </p:grpSp>
      <p:cxnSp>
        <p:nvCxnSpPr>
          <p:cNvPr id="249" name="Google Shape;249;p20"/>
          <p:cNvCxnSpPr>
            <a:stCxn id="244" idx="3"/>
            <a:endCxn id="250" idx="1"/>
          </p:cNvCxnSpPr>
          <p:nvPr/>
        </p:nvCxnSpPr>
        <p:spPr>
          <a:xfrm>
            <a:off x="1751597" y="2356628"/>
            <a:ext cx="43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grpSp>
        <p:nvGrpSpPr>
          <p:cNvPr id="251" name="Google Shape;251;p20"/>
          <p:cNvGrpSpPr/>
          <p:nvPr/>
        </p:nvGrpSpPr>
        <p:grpSpPr>
          <a:xfrm>
            <a:off x="2183047" y="2204222"/>
            <a:ext cx="304800" cy="562914"/>
            <a:chOff x="2248175" y="1366375"/>
            <a:chExt cx="304800" cy="562914"/>
          </a:xfrm>
        </p:grpSpPr>
        <p:pic>
          <p:nvPicPr>
            <p:cNvPr id="250" name="Google Shape;250;p20" title="DemonSlayer_3.png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248175" y="1366375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2" name="Google Shape;252;p20"/>
            <p:cNvSpPr txBox="1"/>
            <p:nvPr/>
          </p:nvSpPr>
          <p:spPr>
            <a:xfrm>
              <a:off x="2272436" y="1691089"/>
              <a:ext cx="258300" cy="238200"/>
            </a:xfrm>
            <a:prstGeom prst="rect">
              <a:avLst/>
            </a:prstGeom>
            <a:solidFill>
              <a:srgbClr val="FFE599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15</a:t>
              </a:r>
              <a:endParaRPr b="1" sz="1000"/>
            </a:p>
          </p:txBody>
        </p:sp>
      </p:grpSp>
      <p:grpSp>
        <p:nvGrpSpPr>
          <p:cNvPr id="253" name="Google Shape;253;p20"/>
          <p:cNvGrpSpPr/>
          <p:nvPr/>
        </p:nvGrpSpPr>
        <p:grpSpPr>
          <a:xfrm>
            <a:off x="2919297" y="2204235"/>
            <a:ext cx="304800" cy="562902"/>
            <a:chOff x="2919300" y="1309400"/>
            <a:chExt cx="304800" cy="562902"/>
          </a:xfrm>
        </p:grpSpPr>
        <p:pic>
          <p:nvPicPr>
            <p:cNvPr id="254" name="Google Shape;254;p20" title="DemonSlayer_8.png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919300" y="1309400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5" name="Google Shape;255;p20"/>
            <p:cNvSpPr txBox="1"/>
            <p:nvPr/>
          </p:nvSpPr>
          <p:spPr>
            <a:xfrm>
              <a:off x="2942558" y="1634102"/>
              <a:ext cx="258300" cy="238200"/>
            </a:xfrm>
            <a:prstGeom prst="rect">
              <a:avLst/>
            </a:prstGeom>
            <a:solidFill>
              <a:srgbClr val="D5A6BD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7</a:t>
              </a:r>
              <a:endParaRPr b="1" sz="1000"/>
            </a:p>
          </p:txBody>
        </p:sp>
      </p:grpSp>
      <p:cxnSp>
        <p:nvCxnSpPr>
          <p:cNvPr id="256" name="Google Shape;256;p20"/>
          <p:cNvCxnSpPr>
            <a:stCxn id="250" idx="3"/>
            <a:endCxn id="254" idx="1"/>
          </p:cNvCxnSpPr>
          <p:nvPr/>
        </p:nvCxnSpPr>
        <p:spPr>
          <a:xfrm>
            <a:off x="2487847" y="2356622"/>
            <a:ext cx="43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57" name="Google Shape;257;p20"/>
          <p:cNvCxnSpPr>
            <a:stCxn id="254" idx="3"/>
            <a:endCxn id="258" idx="1"/>
          </p:cNvCxnSpPr>
          <p:nvPr/>
        </p:nvCxnSpPr>
        <p:spPr>
          <a:xfrm>
            <a:off x="3224097" y="2356635"/>
            <a:ext cx="43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grpSp>
        <p:nvGrpSpPr>
          <p:cNvPr id="259" name="Google Shape;259;p20"/>
          <p:cNvGrpSpPr/>
          <p:nvPr/>
        </p:nvGrpSpPr>
        <p:grpSpPr>
          <a:xfrm>
            <a:off x="3655547" y="2204235"/>
            <a:ext cx="304800" cy="562902"/>
            <a:chOff x="3655550" y="1309400"/>
            <a:chExt cx="304800" cy="562902"/>
          </a:xfrm>
        </p:grpSpPr>
        <p:pic>
          <p:nvPicPr>
            <p:cNvPr id="258" name="Google Shape;258;p20" title="DemonSlayer_9.png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655550" y="1309400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0" name="Google Shape;260;p20"/>
            <p:cNvSpPr txBox="1"/>
            <p:nvPr/>
          </p:nvSpPr>
          <p:spPr>
            <a:xfrm>
              <a:off x="3678808" y="1634102"/>
              <a:ext cx="258300" cy="238200"/>
            </a:xfrm>
            <a:prstGeom prst="rect">
              <a:avLst/>
            </a:prstGeom>
            <a:solidFill>
              <a:srgbClr val="D5A6BD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7</a:t>
              </a:r>
              <a:endParaRPr b="1" sz="1000"/>
            </a:p>
          </p:txBody>
        </p:sp>
      </p:grpSp>
      <p:grpSp>
        <p:nvGrpSpPr>
          <p:cNvPr id="261" name="Google Shape;261;p20"/>
          <p:cNvGrpSpPr/>
          <p:nvPr/>
        </p:nvGrpSpPr>
        <p:grpSpPr>
          <a:xfrm>
            <a:off x="4391797" y="2204235"/>
            <a:ext cx="304800" cy="562902"/>
            <a:chOff x="4391800" y="1309400"/>
            <a:chExt cx="304800" cy="562902"/>
          </a:xfrm>
        </p:grpSpPr>
        <p:pic>
          <p:nvPicPr>
            <p:cNvPr id="262" name="Google Shape;262;p20" title="DemonSlayer_1.png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391800" y="1309400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3" name="Google Shape;263;p20"/>
            <p:cNvSpPr txBox="1"/>
            <p:nvPr/>
          </p:nvSpPr>
          <p:spPr>
            <a:xfrm>
              <a:off x="4415058" y="1634102"/>
              <a:ext cx="258300" cy="238200"/>
            </a:xfrm>
            <a:prstGeom prst="rect">
              <a:avLst/>
            </a:prstGeom>
            <a:solidFill>
              <a:srgbClr val="D5A6BD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9</a:t>
              </a:r>
              <a:endParaRPr b="1" sz="1000"/>
            </a:p>
          </p:txBody>
        </p:sp>
      </p:grpSp>
      <p:cxnSp>
        <p:nvCxnSpPr>
          <p:cNvPr id="264" name="Google Shape;264;p20"/>
          <p:cNvCxnSpPr>
            <a:stCxn id="258" idx="3"/>
            <a:endCxn id="262" idx="1"/>
          </p:cNvCxnSpPr>
          <p:nvPr/>
        </p:nvCxnSpPr>
        <p:spPr>
          <a:xfrm>
            <a:off x="3960347" y="2356635"/>
            <a:ext cx="43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65" name="Google Shape;265;p20"/>
          <p:cNvCxnSpPr>
            <a:stCxn id="239" idx="3"/>
            <a:endCxn id="243" idx="1"/>
          </p:cNvCxnSpPr>
          <p:nvPr/>
        </p:nvCxnSpPr>
        <p:spPr>
          <a:xfrm flipH="1">
            <a:off x="710450" y="1461800"/>
            <a:ext cx="7667400" cy="894900"/>
          </a:xfrm>
          <a:prstGeom prst="bentConnector5">
            <a:avLst>
              <a:gd fmla="val -3106" name="adj1"/>
              <a:gd fmla="val 64080" name="adj2"/>
              <a:gd fmla="val 103104" name="adj3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266" name="Google Shape;266;p20"/>
          <p:cNvSpPr txBox="1"/>
          <p:nvPr/>
        </p:nvSpPr>
        <p:spPr>
          <a:xfrm>
            <a:off x="170675" y="3183150"/>
            <a:ext cx="8797800" cy="17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2000">
                <a:solidFill>
                  <a:srgbClr val="0000FF"/>
                </a:solidFill>
                <a:latin typeface="Dongle"/>
                <a:ea typeface="Dongle"/>
                <a:cs typeface="Dongle"/>
                <a:sym typeface="Dongle"/>
              </a:rPr>
              <a:t>해설</a:t>
            </a:r>
            <a:r>
              <a:rPr lang="ko" sz="2000">
                <a:latin typeface="Dongle"/>
                <a:ea typeface="Dongle"/>
                <a:cs typeface="Dongle"/>
                <a:sym typeface="Dongle"/>
              </a:rPr>
              <a:t>: 해당 보스는 생각보다 </a:t>
            </a:r>
            <a:r>
              <a:rPr lang="ko" sz="2000">
                <a:solidFill>
                  <a:srgbClr val="674EA7"/>
                </a:solidFill>
                <a:latin typeface="Dongle"/>
                <a:ea typeface="Dongle"/>
                <a:cs typeface="Dongle"/>
                <a:sym typeface="Dongle"/>
              </a:rPr>
              <a:t>데몬 임팩트</a:t>
            </a:r>
            <a:r>
              <a:rPr lang="ko" sz="2000">
                <a:latin typeface="Dongle"/>
                <a:ea typeface="Dongle"/>
                <a:cs typeface="Dongle"/>
                <a:sym typeface="Dongle"/>
              </a:rPr>
              <a:t>의 딜지분이 높습니다. 하지만 여전히 </a:t>
            </a:r>
            <a:r>
              <a:rPr lang="ko" sz="2000">
                <a:solidFill>
                  <a:srgbClr val="A64D79"/>
                </a:solidFill>
                <a:latin typeface="Dongle"/>
                <a:ea typeface="Dongle"/>
                <a:cs typeface="Dongle"/>
                <a:sym typeface="Dongle"/>
              </a:rPr>
              <a:t>여명</a:t>
            </a:r>
            <a:r>
              <a:rPr lang="ko" sz="2000">
                <a:latin typeface="Dongle"/>
                <a:ea typeface="Dongle"/>
                <a:cs typeface="Dongle"/>
                <a:sym typeface="Dongle"/>
              </a:rPr>
              <a:t>에서 </a:t>
            </a:r>
            <a:r>
              <a:rPr lang="ko" sz="2000">
                <a:solidFill>
                  <a:srgbClr val="674EA7"/>
                </a:solidFill>
                <a:latin typeface="Dongle"/>
                <a:ea typeface="Dongle"/>
                <a:cs typeface="Dongle"/>
                <a:sym typeface="Dongle"/>
              </a:rPr>
              <a:t>데몬 임팩트</a:t>
            </a:r>
            <a:r>
              <a:rPr lang="ko" sz="2000">
                <a:latin typeface="Dongle"/>
                <a:ea typeface="Dongle"/>
                <a:cs typeface="Dongle"/>
                <a:sym typeface="Dongle"/>
              </a:rPr>
              <a:t>를 온전히 넣기는 어려운 점이 있어, </a:t>
            </a:r>
            <a:r>
              <a:rPr lang="ko" sz="2000">
                <a:solidFill>
                  <a:srgbClr val="A64D79"/>
                </a:solidFill>
                <a:latin typeface="Dongle"/>
                <a:ea typeface="Dongle"/>
                <a:cs typeface="Dongle"/>
                <a:sym typeface="Dongle"/>
              </a:rPr>
              <a:t>여명을 2회 진입</a:t>
            </a:r>
            <a:r>
              <a:rPr lang="ko" sz="2000">
                <a:latin typeface="Dongle"/>
                <a:ea typeface="Dongle"/>
                <a:cs typeface="Dongle"/>
                <a:sym typeface="Dongle"/>
              </a:rPr>
              <a:t>하는 특성상 여명에서 극딜 비중이 유효하게 작용하므로 </a:t>
            </a:r>
            <a:r>
              <a:rPr lang="ko" sz="2000">
                <a:solidFill>
                  <a:srgbClr val="674EA7"/>
                </a:solidFill>
                <a:latin typeface="Dongle"/>
                <a:ea typeface="Dongle"/>
                <a:cs typeface="Dongle"/>
                <a:sym typeface="Dongle"/>
              </a:rPr>
              <a:t>데몬 임팩트</a:t>
            </a:r>
            <a:r>
              <a:rPr lang="ko" sz="2000">
                <a:latin typeface="Dongle"/>
                <a:ea typeface="Dongle"/>
                <a:cs typeface="Dongle"/>
                <a:sym typeface="Dongle"/>
              </a:rPr>
              <a:t>의 강화 비용이 </a:t>
            </a:r>
            <a:r>
              <a:rPr lang="ko" sz="2000">
                <a:solidFill>
                  <a:srgbClr val="674EA7"/>
                </a:solidFill>
                <a:latin typeface="Dongle"/>
                <a:ea typeface="Dongle"/>
                <a:cs typeface="Dongle"/>
                <a:sym typeface="Dongle"/>
              </a:rPr>
              <a:t>데몬 베인, 데몬 어웨이크닝 그리고 나이트메어 대비 </a:t>
            </a:r>
            <a:r>
              <a:rPr lang="ko" sz="2000">
                <a:latin typeface="Dongle"/>
                <a:ea typeface="Dongle"/>
                <a:cs typeface="Dongle"/>
                <a:sym typeface="Dongle"/>
              </a:rPr>
              <a:t>저렴하나 우선순위에서 밀려나게 됩니다. </a:t>
            </a:r>
            <a:endParaRPr sz="2000">
              <a:latin typeface="Dongle"/>
              <a:ea typeface="Dongle"/>
              <a:cs typeface="Dongle"/>
              <a:sym typeface="Dongl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  <p:sp>
        <p:nvSpPr>
          <p:cNvPr id="272" name="Google Shape;272;p21"/>
          <p:cNvSpPr/>
          <p:nvPr/>
        </p:nvSpPr>
        <p:spPr>
          <a:xfrm flipH="1" rot="10800000">
            <a:off x="31475" y="31825"/>
            <a:ext cx="9076200" cy="5061300"/>
          </a:xfrm>
          <a:prstGeom prst="snip1Rect">
            <a:avLst>
              <a:gd fmla="val 16667" name="adj"/>
            </a:avLst>
          </a:prstGeom>
          <a:noFill/>
          <a:ln cap="flat" cmpd="sng" w="114300">
            <a:solidFill>
              <a:srgbClr val="B4A7D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21"/>
          <p:cNvSpPr/>
          <p:nvPr/>
        </p:nvSpPr>
        <p:spPr>
          <a:xfrm flipH="1" rot="10800000">
            <a:off x="133825" y="126197"/>
            <a:ext cx="8879700" cy="4888200"/>
          </a:xfrm>
          <a:prstGeom prst="snip1Rect">
            <a:avLst>
              <a:gd fmla="val 16667" name="adj"/>
            </a:avLst>
          </a:prstGeom>
          <a:solidFill>
            <a:srgbClr val="E9E5F2"/>
          </a:solidFill>
          <a:ln cap="flat" cmpd="sng" w="114300">
            <a:solidFill>
              <a:srgbClr val="D9D2E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21"/>
          <p:cNvSpPr/>
          <p:nvPr/>
        </p:nvSpPr>
        <p:spPr>
          <a:xfrm>
            <a:off x="204675" y="201225"/>
            <a:ext cx="8745600" cy="47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4800">
                <a:solidFill>
                  <a:srgbClr val="351C75"/>
                </a:solidFill>
                <a:latin typeface="Dongle"/>
                <a:ea typeface="Dongle"/>
                <a:cs typeface="Dongle"/>
                <a:sym typeface="Dongle"/>
              </a:rPr>
              <a:t>유니온 챔피언 - </a:t>
            </a:r>
            <a:r>
              <a:rPr lang="ko" sz="4800">
                <a:solidFill>
                  <a:srgbClr val="351C75"/>
                </a:solidFill>
                <a:latin typeface="Dongle"/>
                <a:ea typeface="Dongle"/>
                <a:cs typeface="Dongle"/>
                <a:sym typeface="Dongle"/>
              </a:rPr>
              <a:t>노말 칼로스</a:t>
            </a:r>
            <a:r>
              <a:rPr lang="ko" sz="4800">
                <a:solidFill>
                  <a:srgbClr val="351C75"/>
                </a:solidFill>
                <a:latin typeface="Dongle"/>
                <a:ea typeface="Dongle"/>
                <a:cs typeface="Dongle"/>
                <a:sym typeface="Dongle"/>
              </a:rPr>
              <a:t>(~68,000)</a:t>
            </a:r>
            <a:endParaRPr sz="4800">
              <a:solidFill>
                <a:srgbClr val="351C75"/>
              </a:solidFill>
              <a:latin typeface="Dongle"/>
              <a:ea typeface="Dongle"/>
              <a:cs typeface="Dongle"/>
              <a:sym typeface="Dongl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latin typeface="Dongle"/>
              <a:ea typeface="Dongle"/>
              <a:cs typeface="Dongle"/>
              <a:sym typeface="Dongl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A64D79"/>
              </a:solidFill>
              <a:latin typeface="Dongle"/>
              <a:ea typeface="Dongle"/>
              <a:cs typeface="Dongle"/>
              <a:sym typeface="Dongle"/>
            </a:endParaRPr>
          </a:p>
        </p:txBody>
      </p:sp>
      <p:sp>
        <p:nvSpPr>
          <p:cNvPr id="275" name="Google Shape;275;p21"/>
          <p:cNvSpPr/>
          <p:nvPr/>
        </p:nvSpPr>
        <p:spPr>
          <a:xfrm>
            <a:off x="415200" y="1136200"/>
            <a:ext cx="8336400" cy="1768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21"/>
          <p:cNvSpPr txBox="1"/>
          <p:nvPr/>
        </p:nvSpPr>
        <p:spPr>
          <a:xfrm>
            <a:off x="7131550" y="126200"/>
            <a:ext cx="18369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1600">
                <a:solidFill>
                  <a:srgbClr val="A64D79"/>
                </a:solidFill>
                <a:latin typeface="Dongle"/>
                <a:ea typeface="Dongle"/>
                <a:cs typeface="Dongle"/>
                <a:sym typeface="Dongle"/>
              </a:rPr>
              <a:t>2. 헥사강화순서(리레+웨폰)</a:t>
            </a:r>
            <a:endParaRPr sz="1600">
              <a:solidFill>
                <a:srgbClr val="A64D79"/>
              </a:solidFill>
            </a:endParaRPr>
          </a:p>
        </p:txBody>
      </p:sp>
      <p:cxnSp>
        <p:nvCxnSpPr>
          <p:cNvPr id="277" name="Google Shape;277;p21"/>
          <p:cNvCxnSpPr>
            <a:stCxn id="278" idx="3"/>
            <a:endCxn id="279" idx="1"/>
          </p:cNvCxnSpPr>
          <p:nvPr/>
        </p:nvCxnSpPr>
        <p:spPr>
          <a:xfrm>
            <a:off x="1015347" y="1461794"/>
            <a:ext cx="43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grpSp>
        <p:nvGrpSpPr>
          <p:cNvPr id="280" name="Google Shape;280;p21"/>
          <p:cNvGrpSpPr/>
          <p:nvPr/>
        </p:nvGrpSpPr>
        <p:grpSpPr>
          <a:xfrm>
            <a:off x="710547" y="1309394"/>
            <a:ext cx="304800" cy="562901"/>
            <a:chOff x="775675" y="1366381"/>
            <a:chExt cx="304800" cy="562901"/>
          </a:xfrm>
        </p:grpSpPr>
        <p:pic>
          <p:nvPicPr>
            <p:cNvPr id="278" name="Google Shape;278;p21" title="DemonSlayer_3.png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75675" y="1366381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1" name="Google Shape;281;p21"/>
            <p:cNvSpPr txBox="1"/>
            <p:nvPr/>
          </p:nvSpPr>
          <p:spPr>
            <a:xfrm>
              <a:off x="797827" y="1691082"/>
              <a:ext cx="258300" cy="238200"/>
            </a:xfrm>
            <a:prstGeom prst="rect">
              <a:avLst/>
            </a:prstGeom>
            <a:solidFill>
              <a:srgbClr val="A4C2F4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20</a:t>
              </a:r>
              <a:endParaRPr b="1" sz="1000"/>
            </a:p>
          </p:txBody>
        </p:sp>
      </p:grpSp>
      <p:grpSp>
        <p:nvGrpSpPr>
          <p:cNvPr id="282" name="Google Shape;282;p21"/>
          <p:cNvGrpSpPr/>
          <p:nvPr/>
        </p:nvGrpSpPr>
        <p:grpSpPr>
          <a:xfrm>
            <a:off x="1446797" y="1309394"/>
            <a:ext cx="304800" cy="562908"/>
            <a:chOff x="1511925" y="1366381"/>
            <a:chExt cx="304800" cy="562908"/>
          </a:xfrm>
        </p:grpSpPr>
        <p:pic>
          <p:nvPicPr>
            <p:cNvPr id="279" name="Google Shape;279;p21" title="DemonSlayer_2.png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511925" y="1366381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3" name="Google Shape;283;p21"/>
            <p:cNvSpPr txBox="1"/>
            <p:nvPr/>
          </p:nvSpPr>
          <p:spPr>
            <a:xfrm>
              <a:off x="1535177" y="1691089"/>
              <a:ext cx="258300" cy="238200"/>
            </a:xfrm>
            <a:prstGeom prst="rect">
              <a:avLst/>
            </a:prstGeom>
            <a:solidFill>
              <a:srgbClr val="FFE599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16</a:t>
              </a:r>
              <a:endParaRPr b="1" sz="1000"/>
            </a:p>
          </p:txBody>
        </p:sp>
      </p:grpSp>
      <p:cxnSp>
        <p:nvCxnSpPr>
          <p:cNvPr id="284" name="Google Shape;284;p21"/>
          <p:cNvCxnSpPr>
            <a:stCxn id="279" idx="3"/>
            <a:endCxn id="285" idx="1"/>
          </p:cNvCxnSpPr>
          <p:nvPr/>
        </p:nvCxnSpPr>
        <p:spPr>
          <a:xfrm>
            <a:off x="1751597" y="1461794"/>
            <a:ext cx="43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grpSp>
        <p:nvGrpSpPr>
          <p:cNvPr id="286" name="Google Shape;286;p21"/>
          <p:cNvGrpSpPr/>
          <p:nvPr/>
        </p:nvGrpSpPr>
        <p:grpSpPr>
          <a:xfrm>
            <a:off x="2183047" y="1309388"/>
            <a:ext cx="304800" cy="562914"/>
            <a:chOff x="2248175" y="1366375"/>
            <a:chExt cx="304800" cy="562914"/>
          </a:xfrm>
        </p:grpSpPr>
        <p:pic>
          <p:nvPicPr>
            <p:cNvPr id="285" name="Google Shape;285;p21" title="DemonSlayer_5.png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248175" y="1366375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7" name="Google Shape;287;p21"/>
            <p:cNvSpPr txBox="1"/>
            <p:nvPr/>
          </p:nvSpPr>
          <p:spPr>
            <a:xfrm>
              <a:off x="2272436" y="1691089"/>
              <a:ext cx="258300" cy="238200"/>
            </a:xfrm>
            <a:prstGeom prst="rect">
              <a:avLst/>
            </a:prstGeom>
            <a:solidFill>
              <a:srgbClr val="FFE599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10</a:t>
              </a:r>
              <a:endParaRPr b="1" sz="1000"/>
            </a:p>
          </p:txBody>
        </p:sp>
      </p:grpSp>
      <p:grpSp>
        <p:nvGrpSpPr>
          <p:cNvPr id="288" name="Google Shape;288;p21"/>
          <p:cNvGrpSpPr/>
          <p:nvPr/>
        </p:nvGrpSpPr>
        <p:grpSpPr>
          <a:xfrm>
            <a:off x="2919297" y="1309400"/>
            <a:ext cx="304800" cy="562902"/>
            <a:chOff x="2919300" y="1309400"/>
            <a:chExt cx="304800" cy="562902"/>
          </a:xfrm>
        </p:grpSpPr>
        <p:pic>
          <p:nvPicPr>
            <p:cNvPr id="289" name="Google Shape;289;p21" title="DemonSlayer_7.png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919300" y="1309400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0" name="Google Shape;290;p21"/>
            <p:cNvSpPr txBox="1"/>
            <p:nvPr/>
          </p:nvSpPr>
          <p:spPr>
            <a:xfrm>
              <a:off x="2942558" y="1634102"/>
              <a:ext cx="258300" cy="238200"/>
            </a:xfrm>
            <a:prstGeom prst="rect">
              <a:avLst/>
            </a:prstGeom>
            <a:solidFill>
              <a:srgbClr val="FFE599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14</a:t>
              </a:r>
              <a:endParaRPr b="1" sz="1000"/>
            </a:p>
          </p:txBody>
        </p:sp>
      </p:grpSp>
      <p:cxnSp>
        <p:nvCxnSpPr>
          <p:cNvPr id="291" name="Google Shape;291;p21"/>
          <p:cNvCxnSpPr>
            <a:stCxn id="285" idx="3"/>
            <a:endCxn id="289" idx="1"/>
          </p:cNvCxnSpPr>
          <p:nvPr/>
        </p:nvCxnSpPr>
        <p:spPr>
          <a:xfrm>
            <a:off x="2487847" y="1461788"/>
            <a:ext cx="43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92" name="Google Shape;292;p21"/>
          <p:cNvCxnSpPr>
            <a:stCxn id="289" idx="3"/>
            <a:endCxn id="293" idx="1"/>
          </p:cNvCxnSpPr>
          <p:nvPr/>
        </p:nvCxnSpPr>
        <p:spPr>
          <a:xfrm>
            <a:off x="3224097" y="1461800"/>
            <a:ext cx="43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grpSp>
        <p:nvGrpSpPr>
          <p:cNvPr id="294" name="Google Shape;294;p21"/>
          <p:cNvGrpSpPr/>
          <p:nvPr/>
        </p:nvGrpSpPr>
        <p:grpSpPr>
          <a:xfrm>
            <a:off x="3655547" y="1309400"/>
            <a:ext cx="304800" cy="562902"/>
            <a:chOff x="3655550" y="1309400"/>
            <a:chExt cx="304800" cy="562902"/>
          </a:xfrm>
        </p:grpSpPr>
        <p:pic>
          <p:nvPicPr>
            <p:cNvPr id="293" name="Google Shape;293;p21" title="DemonSlayer_6.png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655550" y="1309400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5" name="Google Shape;295;p21"/>
            <p:cNvSpPr txBox="1"/>
            <p:nvPr/>
          </p:nvSpPr>
          <p:spPr>
            <a:xfrm>
              <a:off x="3678808" y="1634102"/>
              <a:ext cx="258300" cy="238200"/>
            </a:xfrm>
            <a:prstGeom prst="rect">
              <a:avLst/>
            </a:prstGeom>
            <a:solidFill>
              <a:srgbClr val="FFE599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15</a:t>
              </a:r>
              <a:endParaRPr b="1" sz="1000"/>
            </a:p>
          </p:txBody>
        </p:sp>
      </p:grpSp>
      <p:grpSp>
        <p:nvGrpSpPr>
          <p:cNvPr id="296" name="Google Shape;296;p21"/>
          <p:cNvGrpSpPr/>
          <p:nvPr/>
        </p:nvGrpSpPr>
        <p:grpSpPr>
          <a:xfrm>
            <a:off x="4391797" y="1309400"/>
            <a:ext cx="304800" cy="562902"/>
            <a:chOff x="4391800" y="1309400"/>
            <a:chExt cx="304800" cy="562902"/>
          </a:xfrm>
        </p:grpSpPr>
        <p:pic>
          <p:nvPicPr>
            <p:cNvPr id="297" name="Google Shape;297;p21" title="DemonSlayer_8.png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4391800" y="1309400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8" name="Google Shape;298;p21"/>
            <p:cNvSpPr txBox="1"/>
            <p:nvPr/>
          </p:nvSpPr>
          <p:spPr>
            <a:xfrm>
              <a:off x="4415058" y="1634102"/>
              <a:ext cx="258300" cy="238200"/>
            </a:xfrm>
            <a:prstGeom prst="rect">
              <a:avLst/>
            </a:prstGeom>
            <a:solidFill>
              <a:srgbClr val="D5A6BD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9</a:t>
              </a:r>
              <a:endParaRPr b="1" sz="1000"/>
            </a:p>
          </p:txBody>
        </p:sp>
      </p:grpSp>
      <p:cxnSp>
        <p:nvCxnSpPr>
          <p:cNvPr id="299" name="Google Shape;299;p21"/>
          <p:cNvCxnSpPr>
            <a:stCxn id="293" idx="3"/>
            <a:endCxn id="297" idx="1"/>
          </p:cNvCxnSpPr>
          <p:nvPr/>
        </p:nvCxnSpPr>
        <p:spPr>
          <a:xfrm>
            <a:off x="3960347" y="1461800"/>
            <a:ext cx="43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300" name="Google Shape;300;p21"/>
          <p:cNvCxnSpPr>
            <a:stCxn id="297" idx="3"/>
            <a:endCxn id="301" idx="1"/>
          </p:cNvCxnSpPr>
          <p:nvPr/>
        </p:nvCxnSpPr>
        <p:spPr>
          <a:xfrm>
            <a:off x="4696597" y="1461800"/>
            <a:ext cx="43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grpSp>
        <p:nvGrpSpPr>
          <p:cNvPr id="302" name="Google Shape;302;p21"/>
          <p:cNvGrpSpPr/>
          <p:nvPr/>
        </p:nvGrpSpPr>
        <p:grpSpPr>
          <a:xfrm>
            <a:off x="5128047" y="1309400"/>
            <a:ext cx="304800" cy="562902"/>
            <a:chOff x="5128050" y="1309400"/>
            <a:chExt cx="304800" cy="562902"/>
          </a:xfrm>
        </p:grpSpPr>
        <p:pic>
          <p:nvPicPr>
            <p:cNvPr id="301" name="Google Shape;301;p21" title="DemonSlayer_2.png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128050" y="1309400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3" name="Google Shape;303;p21"/>
            <p:cNvSpPr txBox="1"/>
            <p:nvPr/>
          </p:nvSpPr>
          <p:spPr>
            <a:xfrm>
              <a:off x="5151308" y="1634102"/>
              <a:ext cx="258300" cy="238200"/>
            </a:xfrm>
            <a:prstGeom prst="rect">
              <a:avLst/>
            </a:prstGeom>
            <a:solidFill>
              <a:srgbClr val="FFE599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18</a:t>
              </a:r>
              <a:endParaRPr b="1" sz="1000"/>
            </a:p>
          </p:txBody>
        </p:sp>
      </p:grpSp>
      <p:cxnSp>
        <p:nvCxnSpPr>
          <p:cNvPr id="304" name="Google Shape;304;p21"/>
          <p:cNvCxnSpPr>
            <a:stCxn id="301" idx="3"/>
            <a:endCxn id="305" idx="1"/>
          </p:cNvCxnSpPr>
          <p:nvPr/>
        </p:nvCxnSpPr>
        <p:spPr>
          <a:xfrm>
            <a:off x="5432847" y="1461800"/>
            <a:ext cx="43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grpSp>
        <p:nvGrpSpPr>
          <p:cNvPr id="306" name="Google Shape;306;p21"/>
          <p:cNvGrpSpPr/>
          <p:nvPr/>
        </p:nvGrpSpPr>
        <p:grpSpPr>
          <a:xfrm>
            <a:off x="5864297" y="1309400"/>
            <a:ext cx="304800" cy="562902"/>
            <a:chOff x="5864288" y="1309400"/>
            <a:chExt cx="304800" cy="562902"/>
          </a:xfrm>
        </p:grpSpPr>
        <p:pic>
          <p:nvPicPr>
            <p:cNvPr id="305" name="Google Shape;305;p21" title="DemonSlayer_5.png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864288" y="1309400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7" name="Google Shape;307;p21"/>
            <p:cNvSpPr txBox="1"/>
            <p:nvPr/>
          </p:nvSpPr>
          <p:spPr>
            <a:xfrm>
              <a:off x="5887558" y="1634102"/>
              <a:ext cx="258300" cy="238200"/>
            </a:xfrm>
            <a:prstGeom prst="rect">
              <a:avLst/>
            </a:prstGeom>
            <a:solidFill>
              <a:srgbClr val="FFE599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11</a:t>
              </a:r>
              <a:endParaRPr b="1" sz="1000"/>
            </a:p>
          </p:txBody>
        </p:sp>
      </p:grpSp>
      <p:grpSp>
        <p:nvGrpSpPr>
          <p:cNvPr id="308" name="Google Shape;308;p21"/>
          <p:cNvGrpSpPr/>
          <p:nvPr/>
        </p:nvGrpSpPr>
        <p:grpSpPr>
          <a:xfrm>
            <a:off x="6600547" y="1309394"/>
            <a:ext cx="304800" cy="562908"/>
            <a:chOff x="1511925" y="1366381"/>
            <a:chExt cx="304800" cy="562908"/>
          </a:xfrm>
        </p:grpSpPr>
        <p:pic>
          <p:nvPicPr>
            <p:cNvPr id="309" name="Google Shape;309;p21" title="DemonSlayer_1.png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1511925" y="1366381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0" name="Google Shape;310;p21"/>
            <p:cNvSpPr txBox="1"/>
            <p:nvPr/>
          </p:nvSpPr>
          <p:spPr>
            <a:xfrm>
              <a:off x="1535177" y="1691089"/>
              <a:ext cx="258300" cy="238200"/>
            </a:xfrm>
            <a:prstGeom prst="rect">
              <a:avLst/>
            </a:prstGeom>
            <a:solidFill>
              <a:srgbClr val="FFE599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14</a:t>
              </a:r>
              <a:endParaRPr b="1" sz="1000"/>
            </a:p>
          </p:txBody>
        </p:sp>
      </p:grpSp>
      <p:cxnSp>
        <p:nvCxnSpPr>
          <p:cNvPr id="311" name="Google Shape;311;p21"/>
          <p:cNvCxnSpPr>
            <a:stCxn id="305" idx="3"/>
            <a:endCxn id="309" idx="1"/>
          </p:cNvCxnSpPr>
          <p:nvPr/>
        </p:nvCxnSpPr>
        <p:spPr>
          <a:xfrm>
            <a:off x="6169097" y="1461800"/>
            <a:ext cx="43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grpSp>
        <p:nvGrpSpPr>
          <p:cNvPr id="312" name="Google Shape;312;p21"/>
          <p:cNvGrpSpPr/>
          <p:nvPr/>
        </p:nvGrpSpPr>
        <p:grpSpPr>
          <a:xfrm>
            <a:off x="7336797" y="1309388"/>
            <a:ext cx="304800" cy="562914"/>
            <a:chOff x="2248175" y="1366375"/>
            <a:chExt cx="304800" cy="562914"/>
          </a:xfrm>
        </p:grpSpPr>
        <p:pic>
          <p:nvPicPr>
            <p:cNvPr id="313" name="Google Shape;313;p21" title="DemonSlayer_5.png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248175" y="1366375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4" name="Google Shape;314;p21"/>
            <p:cNvSpPr txBox="1"/>
            <p:nvPr/>
          </p:nvSpPr>
          <p:spPr>
            <a:xfrm>
              <a:off x="2272436" y="1691089"/>
              <a:ext cx="258300" cy="238200"/>
            </a:xfrm>
            <a:prstGeom prst="rect">
              <a:avLst/>
            </a:prstGeom>
            <a:solidFill>
              <a:srgbClr val="FFE599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12</a:t>
              </a:r>
              <a:endParaRPr b="1" sz="1000"/>
            </a:p>
          </p:txBody>
        </p:sp>
      </p:grpSp>
      <p:cxnSp>
        <p:nvCxnSpPr>
          <p:cNvPr id="315" name="Google Shape;315;p21"/>
          <p:cNvCxnSpPr>
            <a:stCxn id="309" idx="3"/>
            <a:endCxn id="313" idx="1"/>
          </p:cNvCxnSpPr>
          <p:nvPr/>
        </p:nvCxnSpPr>
        <p:spPr>
          <a:xfrm>
            <a:off x="6905347" y="1461794"/>
            <a:ext cx="43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316" name="Google Shape;316;p21"/>
          <p:cNvCxnSpPr>
            <a:stCxn id="313" idx="3"/>
            <a:endCxn id="317" idx="1"/>
          </p:cNvCxnSpPr>
          <p:nvPr/>
        </p:nvCxnSpPr>
        <p:spPr>
          <a:xfrm>
            <a:off x="7641597" y="1461788"/>
            <a:ext cx="43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grpSp>
        <p:nvGrpSpPr>
          <p:cNvPr id="318" name="Google Shape;318;p21"/>
          <p:cNvGrpSpPr/>
          <p:nvPr/>
        </p:nvGrpSpPr>
        <p:grpSpPr>
          <a:xfrm>
            <a:off x="8073050" y="1309400"/>
            <a:ext cx="304800" cy="562902"/>
            <a:chOff x="8073050" y="1309400"/>
            <a:chExt cx="304800" cy="562902"/>
          </a:xfrm>
        </p:grpSpPr>
        <p:pic>
          <p:nvPicPr>
            <p:cNvPr id="317" name="Google Shape;317;p21" title="DemonSlayer_10.png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8073050" y="1309400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9" name="Google Shape;319;p21"/>
            <p:cNvSpPr txBox="1"/>
            <p:nvPr/>
          </p:nvSpPr>
          <p:spPr>
            <a:xfrm>
              <a:off x="8096308" y="1634102"/>
              <a:ext cx="258300" cy="238200"/>
            </a:xfrm>
            <a:prstGeom prst="rect">
              <a:avLst/>
            </a:prstGeom>
            <a:solidFill>
              <a:srgbClr val="D5A6BD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7</a:t>
              </a:r>
              <a:endParaRPr b="1" sz="1000"/>
            </a:p>
          </p:txBody>
        </p:sp>
      </p:grpSp>
      <p:cxnSp>
        <p:nvCxnSpPr>
          <p:cNvPr id="320" name="Google Shape;320;p21"/>
          <p:cNvCxnSpPr>
            <a:stCxn id="321" idx="3"/>
            <a:endCxn id="322" idx="1"/>
          </p:cNvCxnSpPr>
          <p:nvPr/>
        </p:nvCxnSpPr>
        <p:spPr>
          <a:xfrm>
            <a:off x="1015347" y="2356628"/>
            <a:ext cx="43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grpSp>
        <p:nvGrpSpPr>
          <p:cNvPr id="323" name="Google Shape;323;p21"/>
          <p:cNvGrpSpPr/>
          <p:nvPr/>
        </p:nvGrpSpPr>
        <p:grpSpPr>
          <a:xfrm>
            <a:off x="710547" y="2204228"/>
            <a:ext cx="304800" cy="562901"/>
            <a:chOff x="775675" y="1366381"/>
            <a:chExt cx="304800" cy="562901"/>
          </a:xfrm>
        </p:grpSpPr>
        <p:pic>
          <p:nvPicPr>
            <p:cNvPr id="321" name="Google Shape;321;p21" title="DemonSlayer_2.png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75675" y="1366381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4" name="Google Shape;324;p21"/>
            <p:cNvSpPr txBox="1"/>
            <p:nvPr/>
          </p:nvSpPr>
          <p:spPr>
            <a:xfrm>
              <a:off x="797827" y="1691082"/>
              <a:ext cx="258300" cy="238200"/>
            </a:xfrm>
            <a:prstGeom prst="rect">
              <a:avLst/>
            </a:prstGeom>
            <a:solidFill>
              <a:srgbClr val="FFE599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19</a:t>
              </a:r>
              <a:endParaRPr b="1" sz="1000"/>
            </a:p>
          </p:txBody>
        </p:sp>
      </p:grpSp>
      <p:grpSp>
        <p:nvGrpSpPr>
          <p:cNvPr id="325" name="Google Shape;325;p21"/>
          <p:cNvGrpSpPr/>
          <p:nvPr/>
        </p:nvGrpSpPr>
        <p:grpSpPr>
          <a:xfrm>
            <a:off x="1446797" y="2204228"/>
            <a:ext cx="304800" cy="562908"/>
            <a:chOff x="1511925" y="1366381"/>
            <a:chExt cx="304800" cy="562908"/>
          </a:xfrm>
        </p:grpSpPr>
        <p:pic>
          <p:nvPicPr>
            <p:cNvPr id="322" name="Google Shape;322;p21" title="DemonSlayer_4.png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1511925" y="1366381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6" name="Google Shape;326;p21"/>
            <p:cNvSpPr txBox="1"/>
            <p:nvPr/>
          </p:nvSpPr>
          <p:spPr>
            <a:xfrm>
              <a:off x="1535177" y="1691089"/>
              <a:ext cx="258300" cy="238200"/>
            </a:xfrm>
            <a:prstGeom prst="rect">
              <a:avLst/>
            </a:prstGeom>
            <a:solidFill>
              <a:srgbClr val="D5A6BD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7</a:t>
              </a:r>
              <a:endParaRPr b="1" sz="1000"/>
            </a:p>
          </p:txBody>
        </p:sp>
      </p:grpSp>
      <p:cxnSp>
        <p:nvCxnSpPr>
          <p:cNvPr id="327" name="Google Shape;327;p21"/>
          <p:cNvCxnSpPr>
            <a:stCxn id="322" idx="3"/>
            <a:endCxn id="328" idx="1"/>
          </p:cNvCxnSpPr>
          <p:nvPr/>
        </p:nvCxnSpPr>
        <p:spPr>
          <a:xfrm>
            <a:off x="1751597" y="2356628"/>
            <a:ext cx="43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grpSp>
        <p:nvGrpSpPr>
          <p:cNvPr id="329" name="Google Shape;329;p21"/>
          <p:cNvGrpSpPr/>
          <p:nvPr/>
        </p:nvGrpSpPr>
        <p:grpSpPr>
          <a:xfrm>
            <a:off x="2183047" y="2204222"/>
            <a:ext cx="304800" cy="562914"/>
            <a:chOff x="2248175" y="1366375"/>
            <a:chExt cx="304800" cy="562914"/>
          </a:xfrm>
        </p:grpSpPr>
        <p:pic>
          <p:nvPicPr>
            <p:cNvPr id="328" name="Google Shape;328;p21" title="DemonSlayer_5.png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248175" y="1366375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0" name="Google Shape;330;p21"/>
            <p:cNvSpPr txBox="1"/>
            <p:nvPr/>
          </p:nvSpPr>
          <p:spPr>
            <a:xfrm>
              <a:off x="2272436" y="1691089"/>
              <a:ext cx="258300" cy="238200"/>
            </a:xfrm>
            <a:prstGeom prst="rect">
              <a:avLst/>
            </a:prstGeom>
            <a:solidFill>
              <a:srgbClr val="FFE599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14</a:t>
              </a:r>
              <a:endParaRPr b="1" sz="1000"/>
            </a:p>
          </p:txBody>
        </p:sp>
      </p:grpSp>
      <p:grpSp>
        <p:nvGrpSpPr>
          <p:cNvPr id="331" name="Google Shape;331;p21"/>
          <p:cNvGrpSpPr/>
          <p:nvPr/>
        </p:nvGrpSpPr>
        <p:grpSpPr>
          <a:xfrm>
            <a:off x="2919297" y="2204235"/>
            <a:ext cx="304800" cy="562902"/>
            <a:chOff x="2919300" y="1309400"/>
            <a:chExt cx="304800" cy="562902"/>
          </a:xfrm>
        </p:grpSpPr>
        <p:pic>
          <p:nvPicPr>
            <p:cNvPr id="332" name="Google Shape;332;p21" title="DemonSlayer_9.png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2919300" y="1309400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3" name="Google Shape;333;p21"/>
            <p:cNvSpPr txBox="1"/>
            <p:nvPr/>
          </p:nvSpPr>
          <p:spPr>
            <a:xfrm>
              <a:off x="2942558" y="1634102"/>
              <a:ext cx="258300" cy="238200"/>
            </a:xfrm>
            <a:prstGeom prst="rect">
              <a:avLst/>
            </a:prstGeom>
            <a:solidFill>
              <a:srgbClr val="D5A6BD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9</a:t>
              </a:r>
              <a:endParaRPr b="1" sz="1000"/>
            </a:p>
          </p:txBody>
        </p:sp>
      </p:grpSp>
      <p:cxnSp>
        <p:nvCxnSpPr>
          <p:cNvPr id="334" name="Google Shape;334;p21"/>
          <p:cNvCxnSpPr>
            <a:stCxn id="328" idx="3"/>
            <a:endCxn id="332" idx="1"/>
          </p:cNvCxnSpPr>
          <p:nvPr/>
        </p:nvCxnSpPr>
        <p:spPr>
          <a:xfrm>
            <a:off x="2487847" y="2356622"/>
            <a:ext cx="43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335" name="Google Shape;335;p21"/>
          <p:cNvCxnSpPr>
            <a:stCxn id="332" idx="3"/>
            <a:endCxn id="336" idx="1"/>
          </p:cNvCxnSpPr>
          <p:nvPr/>
        </p:nvCxnSpPr>
        <p:spPr>
          <a:xfrm>
            <a:off x="3224097" y="2356635"/>
            <a:ext cx="43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337" name="Google Shape;337;p21"/>
          <p:cNvCxnSpPr>
            <a:stCxn id="317" idx="3"/>
            <a:endCxn id="321" idx="1"/>
          </p:cNvCxnSpPr>
          <p:nvPr/>
        </p:nvCxnSpPr>
        <p:spPr>
          <a:xfrm flipH="1">
            <a:off x="710450" y="1461800"/>
            <a:ext cx="7667400" cy="894900"/>
          </a:xfrm>
          <a:prstGeom prst="bentConnector5">
            <a:avLst>
              <a:gd fmla="val -3106" name="adj1"/>
              <a:gd fmla="val 64080" name="adj2"/>
              <a:gd fmla="val 103104" name="adj3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grpSp>
        <p:nvGrpSpPr>
          <p:cNvPr id="338" name="Google Shape;338;p21"/>
          <p:cNvGrpSpPr/>
          <p:nvPr/>
        </p:nvGrpSpPr>
        <p:grpSpPr>
          <a:xfrm>
            <a:off x="3655547" y="2204235"/>
            <a:ext cx="304800" cy="562902"/>
            <a:chOff x="3655550" y="1309400"/>
            <a:chExt cx="304800" cy="562902"/>
          </a:xfrm>
        </p:grpSpPr>
        <p:pic>
          <p:nvPicPr>
            <p:cNvPr id="336" name="Google Shape;336;p21" title="DemonSlayer_7.png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3655550" y="1309400"/>
              <a:ext cx="304800" cy="30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9" name="Google Shape;339;p21"/>
            <p:cNvSpPr txBox="1"/>
            <p:nvPr/>
          </p:nvSpPr>
          <p:spPr>
            <a:xfrm>
              <a:off x="3678808" y="1634102"/>
              <a:ext cx="258300" cy="238200"/>
            </a:xfrm>
            <a:prstGeom prst="rect">
              <a:avLst/>
            </a:prstGeom>
            <a:solidFill>
              <a:srgbClr val="FFE599"/>
            </a:solidFill>
            <a:ln>
              <a:noFill/>
            </a:ln>
          </p:spPr>
          <p:txBody>
            <a:bodyPr anchorCtr="0" anchor="ctr" bIns="54000" lIns="54000" spcFirstLastPara="1" rIns="54000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000"/>
                <a:t>16</a:t>
              </a:r>
              <a:endParaRPr b="1" sz="1000"/>
            </a:p>
          </p:txBody>
        </p:sp>
      </p:grpSp>
      <p:sp>
        <p:nvSpPr>
          <p:cNvPr id="340" name="Google Shape;340;p21"/>
          <p:cNvSpPr txBox="1"/>
          <p:nvPr/>
        </p:nvSpPr>
        <p:spPr>
          <a:xfrm>
            <a:off x="170675" y="3183150"/>
            <a:ext cx="8797800" cy="17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2000">
                <a:solidFill>
                  <a:srgbClr val="0000FF"/>
                </a:solidFill>
                <a:latin typeface="Dongle"/>
                <a:ea typeface="Dongle"/>
                <a:cs typeface="Dongle"/>
                <a:sym typeface="Dongle"/>
              </a:rPr>
              <a:t>해설</a:t>
            </a:r>
            <a:r>
              <a:rPr lang="ko" sz="2000">
                <a:latin typeface="Dongle"/>
                <a:ea typeface="Dongle"/>
                <a:cs typeface="Dongle"/>
                <a:sym typeface="Dongle"/>
              </a:rPr>
              <a:t>: </a:t>
            </a:r>
            <a:r>
              <a:rPr lang="ko" sz="2000">
                <a:solidFill>
                  <a:srgbClr val="674EA7"/>
                </a:solidFill>
                <a:latin typeface="Dongle"/>
                <a:ea typeface="Dongle"/>
                <a:cs typeface="Dongle"/>
                <a:sym typeface="Dongle"/>
              </a:rPr>
              <a:t>데몬 임팩트</a:t>
            </a:r>
            <a:r>
              <a:rPr lang="ko" sz="2000">
                <a:latin typeface="Dongle"/>
                <a:ea typeface="Dongle"/>
                <a:cs typeface="Dongle"/>
                <a:sym typeface="Dongle"/>
              </a:rPr>
              <a:t>의 딜지분이 많이 높아지게 됩니다. 각 스킬들은 점차 </a:t>
            </a:r>
            <a:r>
              <a:rPr lang="ko" sz="2000">
                <a:solidFill>
                  <a:srgbClr val="A64D79"/>
                </a:solidFill>
                <a:latin typeface="Dongle"/>
                <a:ea typeface="Dongle"/>
                <a:cs typeface="Dongle"/>
                <a:sym typeface="Dongle"/>
              </a:rPr>
              <a:t>허수아비와 유사한 딜지분</a:t>
            </a:r>
            <a:r>
              <a:rPr lang="ko" sz="2000">
                <a:latin typeface="Dongle"/>
                <a:ea typeface="Dongle"/>
                <a:cs typeface="Dongle"/>
                <a:sym typeface="Dongle"/>
              </a:rPr>
              <a:t>을 보이게 됩니다. </a:t>
            </a:r>
            <a:r>
              <a:rPr lang="ko" sz="2000">
                <a:solidFill>
                  <a:srgbClr val="A64D79"/>
                </a:solidFill>
                <a:latin typeface="Dongle"/>
                <a:ea typeface="Dongle"/>
                <a:cs typeface="Dongle"/>
                <a:sym typeface="Dongle"/>
              </a:rPr>
              <a:t>2페이즈 인파이팅</a:t>
            </a:r>
            <a:r>
              <a:rPr lang="ko" sz="2000">
                <a:latin typeface="Dongle"/>
                <a:ea typeface="Dongle"/>
                <a:cs typeface="Dongle"/>
                <a:sym typeface="Dongle"/>
              </a:rPr>
              <a:t>이 무한히 가능하다면 </a:t>
            </a:r>
            <a:r>
              <a:rPr lang="ko" sz="2000">
                <a:solidFill>
                  <a:srgbClr val="674EA7"/>
                </a:solidFill>
                <a:latin typeface="Dongle"/>
                <a:ea typeface="Dongle"/>
                <a:cs typeface="Dongle"/>
                <a:sym typeface="Dongle"/>
              </a:rPr>
              <a:t>데몬 임팩트</a:t>
            </a:r>
            <a:r>
              <a:rPr lang="ko" sz="2000">
                <a:solidFill>
                  <a:schemeClr val="dk1"/>
                </a:solidFill>
                <a:latin typeface="Dongle"/>
                <a:ea typeface="Dongle"/>
                <a:cs typeface="Dongle"/>
                <a:sym typeface="Dongle"/>
              </a:rPr>
              <a:t>의 강화우선순위가 훨씬 높아졌겠으나, </a:t>
            </a:r>
            <a:r>
              <a:rPr lang="ko" sz="2000">
                <a:solidFill>
                  <a:srgbClr val="A64D79"/>
                </a:solidFill>
                <a:latin typeface="Dongle"/>
                <a:ea typeface="Dongle"/>
                <a:cs typeface="Dongle"/>
                <a:sym typeface="Dongle"/>
              </a:rPr>
              <a:t>루인 포스실드</a:t>
            </a:r>
            <a:r>
              <a:rPr lang="ko" sz="2000">
                <a:solidFill>
                  <a:schemeClr val="dk1"/>
                </a:solidFill>
                <a:latin typeface="Dongle"/>
                <a:ea typeface="Dongle"/>
                <a:cs typeface="Dongle"/>
                <a:sym typeface="Dongle"/>
              </a:rPr>
              <a:t>를 장착했기에 현실적인 타협점을 고려하면 </a:t>
            </a:r>
            <a:r>
              <a:rPr lang="ko" sz="2000">
                <a:solidFill>
                  <a:srgbClr val="A64D79"/>
                </a:solidFill>
                <a:latin typeface="Dongle"/>
                <a:ea typeface="Dongle"/>
                <a:cs typeface="Dongle"/>
                <a:sym typeface="Dongle"/>
              </a:rPr>
              <a:t>하드 세렌</a:t>
            </a:r>
            <a:r>
              <a:rPr lang="ko" sz="2000">
                <a:solidFill>
                  <a:schemeClr val="dk1"/>
                </a:solidFill>
                <a:latin typeface="Dongle"/>
                <a:ea typeface="Dongle"/>
                <a:cs typeface="Dongle"/>
                <a:sym typeface="Dongle"/>
              </a:rPr>
              <a:t>에 집중한 </a:t>
            </a:r>
            <a:r>
              <a:rPr lang="ko" sz="2000">
                <a:solidFill>
                  <a:schemeClr val="dk1"/>
                </a:solidFill>
                <a:latin typeface="Dongle"/>
                <a:ea typeface="Dongle"/>
                <a:cs typeface="Dongle"/>
                <a:sym typeface="Dongle"/>
              </a:rPr>
              <a:t>나머지</a:t>
            </a:r>
            <a:r>
              <a:rPr lang="ko" sz="2000">
                <a:solidFill>
                  <a:schemeClr val="dk1"/>
                </a:solidFill>
                <a:latin typeface="Dongle"/>
                <a:ea typeface="Dongle"/>
                <a:cs typeface="Dongle"/>
                <a:sym typeface="Dongle"/>
              </a:rPr>
              <a:t> </a:t>
            </a:r>
            <a:r>
              <a:rPr lang="ko" sz="2000">
                <a:solidFill>
                  <a:schemeClr val="dk1"/>
                </a:solidFill>
                <a:latin typeface="Dongle"/>
                <a:ea typeface="Dongle"/>
                <a:cs typeface="Dongle"/>
                <a:sym typeface="Dongle"/>
              </a:rPr>
              <a:t>상대적으로 </a:t>
            </a:r>
            <a:r>
              <a:rPr lang="ko" sz="2000">
                <a:solidFill>
                  <a:schemeClr val="dk1"/>
                </a:solidFill>
                <a:latin typeface="Dongle"/>
                <a:ea typeface="Dongle"/>
                <a:cs typeface="Dongle"/>
                <a:sym typeface="Dongle"/>
              </a:rPr>
              <a:t>부족</a:t>
            </a:r>
            <a:r>
              <a:rPr lang="ko" sz="2000">
                <a:solidFill>
                  <a:schemeClr val="dk1"/>
                </a:solidFill>
                <a:latin typeface="Dongle"/>
                <a:ea typeface="Dongle"/>
                <a:cs typeface="Dongle"/>
                <a:sym typeface="Dongle"/>
              </a:rPr>
              <a:t>했던</a:t>
            </a:r>
            <a:r>
              <a:rPr lang="ko" sz="2000">
                <a:solidFill>
                  <a:schemeClr val="dk1"/>
                </a:solidFill>
                <a:latin typeface="Dongle"/>
                <a:ea typeface="Dongle"/>
                <a:cs typeface="Dongle"/>
                <a:sym typeface="Dongle"/>
              </a:rPr>
              <a:t> </a:t>
            </a:r>
            <a:r>
              <a:rPr lang="ko" sz="2000">
                <a:solidFill>
                  <a:srgbClr val="674EA7"/>
                </a:solidFill>
                <a:latin typeface="Dongle"/>
                <a:ea typeface="Dongle"/>
                <a:cs typeface="Dongle"/>
                <a:sym typeface="Dongle"/>
              </a:rPr>
              <a:t>오르트로스</a:t>
            </a:r>
            <a:r>
              <a:rPr lang="ko" sz="2000">
                <a:solidFill>
                  <a:schemeClr val="dk1"/>
                </a:solidFill>
                <a:latin typeface="Dongle"/>
                <a:ea typeface="Dongle"/>
                <a:cs typeface="Dongle"/>
                <a:sym typeface="Dongle"/>
              </a:rPr>
              <a:t> 강화에 </a:t>
            </a:r>
            <a:r>
              <a:rPr lang="ko" sz="2000">
                <a:solidFill>
                  <a:schemeClr val="dk1"/>
                </a:solidFill>
                <a:latin typeface="Dongle"/>
                <a:ea typeface="Dongle"/>
                <a:cs typeface="Dongle"/>
                <a:sym typeface="Dongle"/>
              </a:rPr>
              <a:t>집중하게 됩니다.</a:t>
            </a:r>
            <a:endParaRPr sz="2000">
              <a:latin typeface="Dongle"/>
              <a:ea typeface="Dongle"/>
              <a:cs typeface="Dongle"/>
              <a:sym typeface="Dongl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